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90" r:id="rId3"/>
    <p:sldId id="280" r:id="rId4"/>
    <p:sldId id="284" r:id="rId5"/>
    <p:sldId id="289" r:id="rId6"/>
    <p:sldId id="287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E9CF65D1-3A26-4060-95AC-96DA8C76D961}">
          <p14:sldIdLst>
            <p14:sldId id="264"/>
            <p14:sldId id="290"/>
            <p14:sldId id="280"/>
            <p14:sldId id="284"/>
            <p14:sldId id="289"/>
            <p14:sldId id="28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66"/>
    <a:srgbClr val="990000"/>
    <a:srgbClr val="993300"/>
    <a:srgbClr val="FFCC00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736" autoAdjust="0"/>
    <p:restoredTop sz="94723" autoAdjust="0"/>
  </p:normalViewPr>
  <p:slideViewPr>
    <p:cSldViewPr>
      <p:cViewPr varScale="1">
        <p:scale>
          <a:sx n="75" d="100"/>
          <a:sy n="75" d="100"/>
        </p:scale>
        <p:origin x="-125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A1D60-997E-4806-96F4-4D5FCAECA78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6481B-651E-4620-A0F7-8E98427BCB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0226D-8AF6-40D7-9A9D-89EB1DF19A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DE54D-7FE3-402E-B01A-352D6C1411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D1114-A5A7-453D-B5A7-3DEB80FDE0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C1E07-F389-4388-8EC3-25B946E04A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D0701-7B65-4419-BF07-1EAC6D21A5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4543C-6EBB-47AC-AD2E-5EE8592D19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6FC9B-DD2A-439D-B978-F2B775F566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26FB5-E72F-45C3-A87F-5AA41F28AD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55ED0-C394-44B8-B9BE-3DC0504B9AF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8759DCA-8C47-4876-A028-E31F207895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Дмитрий Александрови\Рабочий стол\Новая папка (12)\nnwrDopngJ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5334000"/>
            <a:ext cx="1020713" cy="1295400"/>
          </a:xfrm>
          <a:prstGeom prst="rect">
            <a:avLst/>
          </a:prstGeom>
          <a:noFill/>
        </p:spPr>
      </p:pic>
      <p:pic>
        <p:nvPicPr>
          <p:cNvPr id="1026" name="Picture 2" descr="C:\Documents and Settings\Дмитрий Александрови\Рабочий стол\Новая папка (12)\aldU_GNxr6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2057400"/>
            <a:ext cx="1020713" cy="12954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143000" y="2590800"/>
            <a:ext cx="6781800" cy="1523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C00000"/>
                </a:solidFill>
                <a:latin typeface="+mn-lt"/>
              </a:rPr>
              <a:t>педагогический </a:t>
            </a:r>
            <a:r>
              <a:rPr lang="en-US" sz="4000" b="1" dirty="0" smtClean="0">
                <a:solidFill>
                  <a:srgbClr val="C00000"/>
                </a:solidFill>
                <a:latin typeface="+mn-lt"/>
              </a:rPr>
              <a:t>start-up</a:t>
            </a:r>
            <a:r>
              <a:rPr lang="en-US" sz="5000" b="1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en-US" sz="5000" b="1" dirty="0" smtClean="0">
                <a:solidFill>
                  <a:srgbClr val="C00000"/>
                </a:solidFill>
                <a:latin typeface="+mn-lt"/>
              </a:rPr>
            </a:br>
            <a:r>
              <a:rPr lang="ru-RU" sz="5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ВсеПермский урок</a:t>
            </a:r>
            <a:endParaRPr lang="ru-RU" sz="5100" b="1" spc="27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itchFamily="34" charset="0"/>
            </a:endParaRPr>
          </a:p>
        </p:txBody>
      </p:sp>
      <p:sp>
        <p:nvSpPr>
          <p:cNvPr id="2051" name="TextBox 9"/>
          <p:cNvSpPr txBox="1">
            <a:spLocks noChangeArrowheads="1"/>
          </p:cNvSpPr>
          <p:nvPr/>
        </p:nvSpPr>
        <p:spPr bwMode="auto">
          <a:xfrm>
            <a:off x="3886200" y="5943600"/>
            <a:ext cx="1357313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500" b="1" dirty="0">
                <a:solidFill>
                  <a:srgbClr val="C00000"/>
                </a:solidFill>
                <a:cs typeface="Arial" charset="0"/>
              </a:rPr>
              <a:t>Пермь 2015</a:t>
            </a:r>
          </a:p>
        </p:txBody>
      </p:sp>
      <p:pic>
        <p:nvPicPr>
          <p:cNvPr id="2054" name="Рисунок 8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00" y="685800"/>
            <a:ext cx="155416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:\моё\CVaHC0z2iq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524000"/>
            <a:ext cx="3962400" cy="3962400"/>
          </a:xfrm>
          <a:prstGeom prst="rect">
            <a:avLst/>
          </a:prstGeom>
          <a:noFill/>
          <a:ln w="38100" cap="rnd">
            <a:solidFill>
              <a:srgbClr val="C00000"/>
            </a:solidFill>
            <a:prstDash val="sysDot"/>
          </a:ln>
        </p:spPr>
      </p:pic>
      <p:sp>
        <p:nvSpPr>
          <p:cNvPr id="6" name="Прямоугольник 5"/>
          <p:cNvSpPr/>
          <p:nvPr/>
        </p:nvSpPr>
        <p:spPr>
          <a:xfrm>
            <a:off x="2443267" y="228600"/>
            <a:ext cx="11222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#</a:t>
            </a:r>
            <a:r>
              <a:rPr lang="ru-RU" sz="2000" b="1" dirty="0" smtClean="0">
                <a:solidFill>
                  <a:srgbClr val="C00000"/>
                </a:solidFill>
              </a:rPr>
              <a:t>школа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52291" y="457200"/>
            <a:ext cx="17395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#</a:t>
            </a:r>
            <a:r>
              <a:rPr lang="en-US" sz="2000" b="1" dirty="0" err="1" smtClean="0">
                <a:solidFill>
                  <a:srgbClr val="C00000"/>
                </a:solidFill>
              </a:rPr>
              <a:t>StudyBlock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86466" y="914400"/>
            <a:ext cx="12584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#</a:t>
            </a:r>
            <a:r>
              <a:rPr lang="ru-RU" sz="2000" b="1" dirty="0" err="1" smtClean="0">
                <a:solidFill>
                  <a:srgbClr val="C00000"/>
                </a:solidFill>
              </a:rPr>
              <a:t>тьютор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52666" y="685800"/>
            <a:ext cx="13564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#</a:t>
            </a:r>
            <a:r>
              <a:rPr lang="ru-RU" sz="2000" b="1" dirty="0" smtClean="0">
                <a:solidFill>
                  <a:srgbClr val="C00000"/>
                </a:solidFill>
              </a:rPr>
              <a:t>учителя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9666" y="1371600"/>
            <a:ext cx="19365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#</a:t>
            </a:r>
            <a:r>
              <a:rPr lang="ru-RU" sz="2000" b="1" dirty="0" smtClean="0">
                <a:solidFill>
                  <a:srgbClr val="C00000"/>
                </a:solidFill>
              </a:rPr>
              <a:t>презентация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2400" y="2590800"/>
            <a:ext cx="10627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#</a:t>
            </a:r>
            <a:r>
              <a:rPr lang="ru-RU" sz="2000" b="1" dirty="0" smtClean="0">
                <a:solidFill>
                  <a:srgbClr val="C00000"/>
                </a:solidFill>
              </a:rPr>
              <a:t>город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4467" y="3048000"/>
            <a:ext cx="14071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#</a:t>
            </a:r>
            <a:r>
              <a:rPr lang="ru-RU" sz="2000" b="1" dirty="0" smtClean="0">
                <a:solidFill>
                  <a:srgbClr val="C00000"/>
                </a:solidFill>
              </a:rPr>
              <a:t>форумы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52667" y="3505200"/>
            <a:ext cx="9637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#</a:t>
            </a:r>
            <a:r>
              <a:rPr lang="ru-RU" sz="2000" b="1" dirty="0" smtClean="0">
                <a:solidFill>
                  <a:srgbClr val="C00000"/>
                </a:solidFill>
              </a:rPr>
              <a:t>чаты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3467" y="4724400"/>
            <a:ext cx="32896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#</a:t>
            </a:r>
            <a:r>
              <a:rPr lang="ru-RU" sz="2000" b="1" dirty="0" err="1" smtClean="0">
                <a:solidFill>
                  <a:srgbClr val="C00000"/>
                </a:solidFill>
              </a:rPr>
              <a:t>СокращениеДистанции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463720" y="1885890"/>
            <a:ext cx="15054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#</a:t>
            </a:r>
            <a:r>
              <a:rPr lang="ru-RU" sz="2000" b="1" dirty="0" err="1" smtClean="0">
                <a:solidFill>
                  <a:srgbClr val="C00000"/>
                </a:solidFill>
              </a:rPr>
              <a:t>НаУлицу</a:t>
            </a:r>
            <a:r>
              <a:rPr lang="ru-RU" sz="2000" b="1" dirty="0" smtClean="0">
                <a:solidFill>
                  <a:srgbClr val="C00000"/>
                </a:solidFill>
              </a:rPr>
              <a:t>!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966318" y="2362200"/>
            <a:ext cx="14380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#</a:t>
            </a:r>
            <a:r>
              <a:rPr lang="ru-RU" sz="2000" b="1" dirty="0" err="1" smtClean="0">
                <a:solidFill>
                  <a:srgbClr val="C00000"/>
                </a:solidFill>
              </a:rPr>
              <a:t>кЛюдям</a:t>
            </a:r>
            <a:r>
              <a:rPr lang="ru-RU" sz="2000" b="1" dirty="0" smtClean="0">
                <a:solidFill>
                  <a:srgbClr val="C00000"/>
                </a:solidFill>
              </a:rPr>
              <a:t>!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712903" y="3048000"/>
            <a:ext cx="23598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#C</a:t>
            </a:r>
            <a:r>
              <a:rPr lang="ru-RU" sz="2000" b="1" dirty="0" err="1" smtClean="0">
                <a:solidFill>
                  <a:srgbClr val="C00000"/>
                </a:solidFill>
              </a:rPr>
              <a:t>убботнийДень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472467" y="4191000"/>
            <a:ext cx="13803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#</a:t>
            </a:r>
            <a:r>
              <a:rPr lang="ru-RU" sz="2000" b="1" dirty="0" smtClean="0">
                <a:solidFill>
                  <a:srgbClr val="C00000"/>
                </a:solidFill>
              </a:rPr>
              <a:t>Колизей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86667" y="4572000"/>
            <a:ext cx="15135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#</a:t>
            </a:r>
            <a:r>
              <a:rPr lang="ru-RU" sz="2000" b="1" dirty="0" smtClean="0">
                <a:solidFill>
                  <a:srgbClr val="C00000"/>
                </a:solidFill>
              </a:rPr>
              <a:t>Оперный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728003" y="5105400"/>
            <a:ext cx="20874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#</a:t>
            </a:r>
            <a:r>
              <a:rPr lang="ru-RU" sz="2000" b="1" dirty="0" err="1" smtClean="0">
                <a:solidFill>
                  <a:srgbClr val="C00000"/>
                </a:solidFill>
              </a:rPr>
              <a:t>ОрганныйЗал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671231" y="5638800"/>
            <a:ext cx="18914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#</a:t>
            </a:r>
            <a:r>
              <a:rPr lang="ru-RU" sz="2000" b="1" dirty="0" err="1" smtClean="0">
                <a:solidFill>
                  <a:srgbClr val="C00000"/>
                </a:solidFill>
              </a:rPr>
              <a:t>ТРКСтолица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562600" y="6019800"/>
            <a:ext cx="25617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#</a:t>
            </a:r>
            <a:r>
              <a:rPr lang="ru-RU" sz="2000" b="1" dirty="0" err="1" smtClean="0">
                <a:solidFill>
                  <a:srgbClr val="C00000"/>
                </a:solidFill>
              </a:rPr>
              <a:t>ГорьковскийПарк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581400" y="6096000"/>
            <a:ext cx="17007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# </a:t>
            </a:r>
            <a:r>
              <a:rPr lang="ru-RU" sz="2000" b="1" dirty="0" err="1" smtClean="0">
                <a:solidFill>
                  <a:srgbClr val="C00000"/>
                </a:solidFill>
              </a:rPr>
              <a:t>ТРКСемья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33400" y="5943600"/>
            <a:ext cx="24640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#</a:t>
            </a:r>
            <a:r>
              <a:rPr lang="ru-RU" sz="2000" b="1" dirty="0" err="1" smtClean="0">
                <a:solidFill>
                  <a:srgbClr val="C00000"/>
                </a:solidFill>
              </a:rPr>
              <a:t>ОткрытыеУроки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3" name="Rectangle 12"/>
          <p:cNvSpPr>
            <a:spLocks noChangeArrowheads="1"/>
          </p:cNvSpPr>
          <p:nvPr/>
        </p:nvSpPr>
        <p:spPr bwMode="auto">
          <a:xfrm>
            <a:off x="0" y="2362200"/>
            <a:ext cx="9144000" cy="156966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проект </a:t>
            </a:r>
          </a:p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“</a:t>
            </a:r>
            <a:r>
              <a:rPr lang="ru-RU" sz="4800" b="1" dirty="0" smtClean="0">
                <a:solidFill>
                  <a:schemeClr val="bg1"/>
                </a:solidFill>
              </a:rPr>
              <a:t>ВсеПермский урок</a:t>
            </a:r>
            <a:r>
              <a:rPr lang="en-US" sz="4800" b="1" dirty="0" smtClean="0">
                <a:solidFill>
                  <a:schemeClr val="bg1"/>
                </a:solidFill>
              </a:rPr>
              <a:t>”</a:t>
            </a:r>
            <a:endParaRPr lang="ru-RU" sz="4800" b="1" dirty="0" smtClean="0">
              <a:solidFill>
                <a:schemeClr val="bg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940296" y="381000"/>
            <a:ext cx="18163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#</a:t>
            </a:r>
            <a:r>
              <a:rPr lang="ru-RU" sz="2000" b="1" dirty="0" err="1" smtClean="0">
                <a:solidFill>
                  <a:srgbClr val="C00000"/>
                </a:solidFill>
              </a:rPr>
              <a:t>ОдноВремя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422534" y="914400"/>
            <a:ext cx="14332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#</a:t>
            </a:r>
            <a:r>
              <a:rPr lang="ru-RU" sz="2000" b="1" dirty="0" err="1" smtClean="0">
                <a:solidFill>
                  <a:srgbClr val="C00000"/>
                </a:solidFill>
              </a:rPr>
              <a:t>ДляВсех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73920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C -0.00069 -0.01088 -0.00017 -0.03009 -0.00555 -0.04074 C -0.02031 -0.07014 -0.0309 -0.09074 -0.05833 -0.1 C -0.06354 -0.10463 -0.06892 -0.10532 -0.075 -0.10741 C -0.0967 -0.10671 -0.12777 -0.11482 -0.14861 -0.0963 C -0.14948 -0.09445 -0.15017 -0.09213 -0.15139 -0.09074 C -0.15382 -0.08773 -0.15972 -0.08333 -0.15972 -0.08333 C -0.16215 -0.07338 -0.1677 -0.06505 -0.17083 -0.05556 C -0.17448 -0.04445 -0.17621 -0.03195 -0.17916 -0.02037 C -0.17864 -0.00139 -0.17968 0.02824 -0.17222 0.04815 C -0.16302 0.07268 -0.14739 0.09005 -0.13194 0.10741 C -0.12413 0.1162 -0.13177 0.10579 -0.12222 0.11481 C -0.10764 0.1287 -0.09132 0.14583 -0.07361 0.15185 C -0.05434 0.16898 -0.03055 0.17593 -0.00833 0.18333 C 0.02587 0.18194 0.06025 0.18055 0.09445 0.17778 C 0.09948 0.17662 0.11198 0.17199 0.11667 0.16852 C 0.11962 0.16643 0.12188 0.1625 0.125 0.16111 C 0.13056 0.15856 0.13716 0.15718 0.14167 0.15185 C 0.14827 0.14398 0.15209 0.13426 0.15834 0.12593 C 0.15886 0.12407 0.15903 0.12222 0.15973 0.12037 C 0.16042 0.11829 0.16181 0.1169 0.1625 0.11481 C 0.16493 0.10741 0.16598 0.10139 0.16945 0.09444 C 0.17153 0.08333 0.17431 0.07639 0.17084 0.06481 C 0.1698 0.06134 0.15851 0.05741 0.15834 0.05741 C 0.14757 0.05255 0.13733 0.04606 0.12639 0.04259 C 0.10486 0.03588 0.0849 0.02407 0.06389 0.01481 C 0.06233 0.01412 0.06129 0.01204 0.05973 0.01111 C 0.05365 0.00764 0.0467 0.00532 0.04028 0.0037 C 0.03143 0.00162 0.02257 0.00023 0.01389 -0.00185 C 0.01198 -0.00232 0.01025 -0.00394 0.00834 -0.0037 C 0.00539 -0.00324 0.00278 -0.00116 0 0 Z " pathEditMode="relative" ptsTypes="fffffffffffffffffffffffffffffff">
                                      <p:cBhvr>
                                        <p:cTn id="8" dur="1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C 0.01042 -0.00463 0.01476 -0.01783 0.02222 -0.02778 C 0.02361 -0.03519 0.02639 -0.04144 0.02917 -0.04815 C 0.03073 -0.05209 0.03368 -0.05509 0.03472 -0.05926 C 0.03681 -0.06783 0.03872 -0.07639 0.04028 -0.08519 C 0.03889 -0.10324 0.03976 -0.11088 0.03194 -0.12408 C 0.02986 -0.12755 0.0283 -0.13148 0.02639 -0.13519 C 0.02552 -0.13704 0.02517 -0.14005 0.02361 -0.14074 C 0.00833 -0.14746 -0.00729 -0.15625 -0.02361 -0.15926 C -0.04757 -0.16366 -0.07187 -0.16389 -0.09583 -0.16852 C -0.11736 -0.16713 -0.13837 -0.16528 -0.15972 -0.16111 C -0.16667 -0.15972 -0.17361 -0.15741 -0.18056 -0.15556 C -0.18437 -0.15463 -0.19167 -0.15185 -0.19167 -0.15185 C -0.20139 -0.14213 -0.21476 -0.13773 -0.22361 -0.12593 C -0.23142 -0.11551 -0.23941 -0.1044 -0.24861 -0.0963 C -0.25191 -0.08982 -0.25417 -0.08588 -0.25972 -0.08334 C -0.26337 -0.07616 -0.26753 -0.07431 -0.27222 -0.06852 C -0.27882 -0.06042 -0.28663 -0.05116 -0.29306 -0.04259 C -0.29462 -0.04051 -0.29566 -0.0375 -0.29722 -0.03519 C -0.30035 -0.03056 -0.30694 -0.02222 -0.30694 -0.02222 C -0.30885 -0.01459 -0.31198 -0.00671 -0.31528 0 C -0.31615 0.00486 -0.31806 0.01389 -0.31806 0.01852 C -0.31806 0.03102 -0.32101 0.04583 -0.31528 0.05555 C -0.30486 0.07338 -0.29028 0.08379 -0.27778 0.09815 C -0.26806 0.10926 -0.25799 0.12014 -0.24722 0.12963 C -0.24444 0.13194 -0.24288 0.13634 -0.24028 0.13889 C -0.23819 0.14074 -0.23559 0.1412 -0.23333 0.14259 C -0.22292 0.14954 -0.2125 0.15625 -0.20139 0.16111 C -0.19288 0.16481 -0.18507 0.17106 -0.17639 0.17407 C -0.15365 0.18171 -0.13177 0.18842 -0.10833 0.19074 C -0.06285 0.18935 -0.05816 0.19097 -0.02778 0.18518 C -0.0217 0.18125 -0.0158 0.18102 -0.00972 0.17778 C -0.00035 0.17268 0.00833 0.16666 0.01667 0.15926 C 0.01892 0.15741 0.02014 0.15416 0.02222 0.15185 C 0.02569 0.14791 0.03056 0.1456 0.03333 0.14074 C 0.03733 0.13379 0.03958 0.1287 0.04583 0.12592 C 0.0467 0.12338 0.04722 0.1206 0.04861 0.11852 C 0.05156 0.11389 0.05833 0.10555 0.05833 0.10555 C 0.06406 0.08287 0.0599 0.06504 0.04861 0.05 C 0.04566 0.03842 0.03733 0.02986 0.03056 0.02222 C 0.02899 0.0206 0.02813 0.01782 0.02639 0.01666 C 0.02257 0.01389 0.01753 0.01435 0.01389 0.01111 C 0.00903 0.00671 0.00469 0.00463 0 0 Z " pathEditMode="relative" ptsTypes="fffffffffffffffffffffffffffffffffffffffffff">
                                      <p:cBhvr>
                                        <p:cTn id="12" dur="1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5156 0.01527 C -0.06336 0.00995 -0.05694 0.01203 -0.071 0.00972 C -0.07586 0.00764 -0.08177 0.0074 -0.08628 0.00416 C -0.08923 0.00208 -0.09461 -0.00324 -0.09461 -0.00301 C -0.09843 -0.01065 -0.10434 -0.01667 -0.10989 -0.02176 C -0.11927 -0.04051 -0.11475 -0.08102 -0.10017 -0.09398 C -0.09513 -0.10417 -0.08802 -0.11042 -0.07934 -0.11436 C -0.0743 -0.12107 -0.06805 -0.12454 -0.06267 -0.13102 C -0.05642 -0.13843 -0.05052 -0.14723 -0.04461 -0.1551 C -0.03784 -0.16412 -0.03402 -0.17778 -0.02934 -0.18843 C -0.01996 -0.21042 -0.00659 -0.23033 0.00539 -0.24954 C 0.01632 -0.26713 0.02674 -0.28635 0.04428 -0.29213 C 0.05434 -0.30116 0.06997 -0.30278 0.08178 -0.3051 C 0.09306 -0.31019 0.10348 -0.30834 0.11511 -0.30695 C 0.11702 -0.30625 0.11875 -0.30556 0.12066 -0.3051 C 0.12396 -0.3044 0.12726 -0.30417 0.13039 -0.30324 C 0.13698 -0.30116 0.14219 -0.29676 0.14844 -0.29398 C 0.15105 -0.29051 0.15417 -0.2882 0.15678 -0.28473 C 0.1632 -0.27616 0.16789 -0.26482 0.17344 -0.2551 C 0.17934 -0.23172 0.19827 -0.21273 0.21094 -0.19584 C 0.21094 -0.19561 0.21789 -0.18195 0.21928 -0.17917 C 0.22362 -0.17037 0.23386 -0.15973 0.23993 -0.15139 C 0.24202 -0.14861 0.24844 -0.14769 0.24844 -0.14746 C 0.25573 -0.14051 0.26407 -0.1382 0.27205 -0.13287 C 0.28178 -0.12639 0.29237 -0.12037 0.30261 -0.11436 C 0.30521 -0.11273 0.30834 -0.1125 0.31094 -0.11065 C 0.31875 -0.10556 0.32605 -0.09653 0.33039 -0.08658 C 0.33143 -0.08426 0.33247 -0.08172 0.33316 -0.07917 C 0.33421 -0.07547 0.33594 -0.06806 0.33594 -0.06783 C 0.33855 -0.03311 0.3375 -0.01273 0.31928 0.01157 C 0.31493 0.01713 0.3125 0.02014 0.30678 0.02268 C 0.29862 0.03356 0.3073 0.02361 0.29566 0.03194 C 0.28351 0.04074 0.29132 0.0375 0.28178 0.04305 C 0.27726 0.0456 0.2724 0.04606 0.26771 0.04861 C 0.24358 0.06296 0.22553 0.06852 0.19844 0.07083 C 0.1448 0.06967 0.10678 0.06759 0.05678 0.06527 C 0.03056 0.06227 0.00921 0.05578 -0.01545 0.0449 C -0.01961 0.04305 -0.02395 0.03819 -0.02795 0.03564 C -0.03663 0.02986 -0.04583 0.02662 -0.05156 0.01527 Z " pathEditMode="relative" rAng="0" ptsTypes="fffffffffffffffffffffffffffffffffffffff">
                                      <p:cBhvr>
                                        <p:cTn id="16" dur="1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00" y="-135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5243 -0.00324 C 0.07361 -0.00834 0.09357 -0.02014 0.11493 -0.02361 C 0.12725 -0.02917 0.12031 -0.02686 0.13576 -0.02917 C 0.15816 -0.02662 0.17864 -0.01551 0.20104 -0.0125 C 0.2092 -0.0088 0.20902 -0.00695 0.21909 -0.0051 C 0.22795 -0.00116 0.23645 0.00486 0.24548 0.00787 C 0.25781 0.0243 0.27239 0.03495 0.28715 0.04676 C 0.29843 0.06666 0.2842 0.04467 0.29687 0.05602 C 0.29826 0.05717 0.29843 0.05995 0.29965 0.06157 C 0.30121 0.06365 0.30347 0.06504 0.3052 0.06713 C 0.30677 0.06875 0.30816 0.0706 0.30937 0.07268 C 0.31145 0.07615 0.31493 0.08379 0.31493 0.08402 C 0.31875 0.1037 0.3217 0.12777 0.30382 0.13564 C 0.29409 0.14861 0.29895 0.14444 0.28993 0.15046 C 0.28073 0.16898 0.26093 0.17592 0.24548 0.18009 C 0.21545 0.17939 0.18524 0.17986 0.1552 0.17824 C 0.13628 0.17731 0.11614 0.17037 0.09687 0.16898 C 0.07274 0.17083 0.04826 0.17222 0.02465 0.18009 C 0.0184 0.18217 0.0125 0.18611 0.00659 0.18935 C -0.00313 0.19444 -0.01511 0.19652 -0.02535 0.20046 C -0.03907 0.20578 -0.05191 0.21389 -0.06563 0.21898 C -0.08056 0.22453 -0.05469 0.21597 -0.07674 0.22268 C -0.08039 0.22384 -0.08785 0.22639 -0.08785 0.22662 C -0.10747 0.22477 -0.10625 0.225 -0.1198 0.21898 C -0.13073 0.20439 -0.1257 0.20949 -0.13368 0.20231 C -0.13611 0.19236 -0.14184 0.18495 -0.14618 0.17639 C -0.14757 0.16852 -0.1507 0.16203 -0.15174 0.15416 C -0.15278 0.1456 -0.15452 0.12824 -0.15452 0.12847 C -0.154 0.11088 -0.15799 0.09143 -0.15174 0.07639 C -0.14549 0.06134 -0.13698 0.05115 -0.12813 0.03935 C -0.12344 0.0331 -0.11927 0.02477 -0.11424 0.01898 C -0.10799 0.0118 -0.10296 0.01111 -0.09618 0.00602 C -0.07778 -0.00811 -0.05313 -0.0125 -0.0323 -0.01806 C -0.01285 -0.01736 0.00659 -0.01736 0.02604 -0.01621 C 0.03211 -0.01574 0.03923 -0.0088 0.04548 -0.00695 C 0.05052 -0.00556 0.05659 -0.0044 0.05659 -0.00324 C 0.05659 -0.00139 0.05382 -0.00324 0.05243 -0.00324 Z " pathEditMode="relative" rAng="0" ptsTypes="fffffffffffffffffffffffffffffffffffff">
                                      <p:cBhvr>
                                        <p:cTn id="20" dur="1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0" y="102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12152 0.02454 C -0.11909 0.00787 -0.11197 0.00671 -0.10069 0.00232 C -0.08697 -0.00301 -0.07309 -0.0088 -0.05902 -0.0125 C -0.04652 -0.02083 -0.03263 -0.02454 -0.02013 -0.03287 C -0.01336 -0.0375 -0.00798 -0.04444 -0.00069 -0.04768 C 0.01077 -0.05903 0.01407 -0.06342 0.02292 -0.07917 C 0.02761 -0.0875 0.02431 -0.08518 0.02709 -0.09398 C 0.02778 -0.09606 0.02917 -0.09745 0.02987 -0.09954 C 0.03091 -0.10255 0.03178 -0.10555 0.03264 -0.1088 C 0.03455 -0.1162 0.03646 -0.12338 0.0382 -0.13102 C 0.03907 -0.13472 0.04011 -0.13842 0.04098 -0.14213 C 0.0415 -0.14398 0.04237 -0.14768 0.04237 -0.14745 C 0.04306 -0.15648 0.04514 -0.16481 0.04514 -0.17361 C 0.04514 -0.21435 0.03924 -0.24861 0.0132 -0.27176 C 0.00921 -0.27986 0.00573 -0.27963 -0.00069 -0.28287 C -0.01128 -0.28819 -0.02187 -0.29282 -0.03263 -0.29768 C -0.03506 -0.29884 -0.03715 -0.30023 -0.03958 -0.30139 C -0.04375 -0.30347 -0.05208 -0.30694 -0.05208 -0.30671 C -0.06371 -0.30625 -0.07517 -0.30625 -0.0868 -0.30509 C -0.0927 -0.30463 -0.09895 -0.30046 -0.10486 -0.29954 C -0.1184 -0.29722 -0.13159 -0.29537 -0.14513 -0.29398 C -0.15069 -0.29143 -0.15937 -0.28889 -0.16458 -0.28472 C -0.16718 -0.28264 -0.16892 -0.2794 -0.17152 -0.27731 C -0.18802 -0.26412 -0.20677 -0.25648 -0.22291 -0.24213 C -0.22447 -0.24074 -0.22552 -0.23796 -0.22708 -0.23657 C -0.23107 -0.23287 -0.2368 -0.23125 -0.24097 -0.22731 C -0.24739 -0.22106 -0.25399 -0.21505 -0.26041 -0.2088 C -0.26666 -0.20301 -0.27204 -0.19606 -0.27847 -0.19028 C -0.28194 -0.18333 -0.28628 -0.18055 -0.29097 -0.17546 C -0.29548 -0.1706 -0.29722 -0.16505 -0.30208 -0.16065 C -0.30989 -0.14514 -0.32812 -0.12454 -0.33958 -0.11435 C -0.34513 -0.10949 -0.35 -0.10231 -0.35625 -0.09954 C -0.37135 -0.0794 -0.39913 -0.06204 -0.42013 -0.05694 C -0.42812 -0.05509 -0.45104 -0.05162 -0.45902 -0.04583 C -0.47204 -0.03611 -0.48368 -0.01227 -0.48819 0.00602 C -0.48767 0.01227 -0.4875 0.01852 -0.4868 0.02454 C -0.48593 0.03218 -0.47916 0.04491 -0.47708 0.05046 C -0.4684 0.07361 -0.45347 0.09583 -0.43402 0.10232 C -0.42638 0.10903 -0.41788 0.11111 -0.40902 0.11343 C -0.38055 0.12963 -0.36128 0.11991 -0.3243 0.11898 C -0.30486 0.1132 -0.28524 0.11019 -0.26597 0.10417 C -0.25954 0.10208 -0.2526 0.10208 -0.24652 0.09861 C -0.21284 0.07986 -0.1835 0.07199 -0.14791 0.06158 C -0.13975 0.05602 -0.14427 0.0588 -0.13402 0.05417 C -0.1309 0.05278 -0.12569 0.04676 -0.12569 0.04699 C -0.12204 0.03958 -0.12152 0.0331 -0.12152 0.02454 Z " pathEditMode="relative" rAng="0" ptsTypes="ffffffffffffffffffffffffffffffffffffffffffffff">
                                      <p:cBhvr>
                                        <p:cTn id="24" dur="1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0" y="-113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7986 -0.00139 C -0.09514 -0.00648 -0.10972 -0.02292 -0.12291 -0.03472 C -0.1276 -0.03889 -0.13212 -0.04352 -0.1368 -0.04769 C -0.13819 -0.04884 -0.14097 -0.05139 -0.14097 -0.05116 C -0.14548 -0.06042 -0.15364 -0.06852 -0.15625 -0.07917 C -0.15833 -0.08727 -0.15694 -0.08287 -0.16041 -0.09213 C -0.16094 -0.09653 -0.16111 -0.10093 -0.1618 -0.10509 C -0.1625 -0.1088 -0.16458 -0.11621 -0.16458 -0.11597 C -0.16597 -0.14074 -0.16788 -0.16806 -0.1618 -0.19213 C -0.16041 -0.19792 -0.15781 -0.20301 -0.15625 -0.2088 C -0.15243 -0.22269 -0.15052 -0.23565 -0.14375 -0.24769 C -0.13923 -0.27199 -0.1243 -0.29584 -0.10764 -0.30695 C -0.10382 -0.31435 -0.10573 -0.31204 -0.0993 -0.31806 C -0.09653 -0.3206 -0.09097 -0.32547 -0.09097 -0.32523 C -0.08732 -0.33264 -0.08333 -0.3375 -0.07708 -0.34028 C -0.06736 -0.35 -0.05816 -0.36088 -0.04791 -0.36991 C -0.0434 -0.37384 -0.04062 -0.37871 -0.03541 -0.38102 C -0.02691 -0.39236 -0.01753 -0.40301 -0.00903 -0.41435 C -0.00625 -0.41806 -0.00469 -0.42338 -0.00208 -0.42732 C 0.00486 -0.43797 0.01094 -0.44954 0.01875 -0.4588 C 0.0217 -0.46227 0.02327 -0.46898 0.02709 -0.46991 C 0.03715 -0.47269 0.03177 -0.4713 0.04375 -0.47361 C 0.05556 -0.47199 0.07309 -0.47176 0.08542 -0.46435 C 0.09132 -0.46065 0.1007 -0.45486 0.10625 -0.44954 C 0.11528 -0.44097 0.10573 -0.44607 0.11459 -0.44213 C 0.1224 -0.43172 0.13264 -0.42384 0.13959 -0.4125 C 0.14584 -0.40209 0.15139 -0.39144 0.15764 -0.38102 C 0.16025 -0.37084 0.16459 -0.36297 0.16736 -0.35324 C 0.17049 -0.34213 0.17188 -0.32986 0.17292 -0.31806 C 0.17188 -0.30695 0.17292 -0.29468 0.16875 -0.28472 C 0.16406 -0.27338 0.16059 -0.27361 0.15486 -0.26435 C 0.14722 -0.25209 0.13733 -0.2419 0.12847 -0.23102 C 0.11528 -0.21482 0.104 -0.19722 0.09236 -0.17917 C 0.08368 -0.16574 0.075 -0.13773 0.07014 -0.12176 C 0.0684 -0.11597 0.06736 -0.10324 0.06736 -0.10301 C 0.06563 -0.05787 0.07205 -0.01273 0.03403 0.00416 C 0.02552 0.01273 0.01597 0.01273 0.00625 0.01713 C -0.00781 0.02338 -0.02222 0.02685 -0.0368 0.03009 C -0.04531 0.02778 -0.05295 0.02453 -0.06041 0.01898 C -0.06337 0.0169 -0.06875 0.01157 -0.06875 0.0118 C -0.07014 0.00625 -0.06996 0.0037 -0.0743 0.00046 C -0.07691 -0.00139 -0.07986 -0.00209 -0.08264 -0.00324 C -0.08368 -0.00371 -0.08073 -0.00209 -0.07986 -0.00139 Z " pathEditMode="relative" rAng="0" ptsTypes="fffffffffffffffffffffffffffffffffffffffffff">
                                      <p:cBhvr>
                                        <p:cTn id="28" dur="1200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00" y="-220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C -0.03107 -0.01181 -0.03368 -0.00602 -0.08333 -0.00741 C -0.08646 -0.00741 -0.13646 -0.00857 -0.15694 -0.00371 C -0.19462 0.00555 -0.23298 0.02916 -0.25555 0.07199 C -0.26562 0.0912 -0.27135 0.1118 -0.27778 0.13333 C -0.27916 0.16921 -0.28177 0.20277 -0.27916 0.23889 C -0.27778 0.25902 -0.26458 0.275 -0.25416 0.28703 C -0.24288 0.30023 -0.23159 0.31226 -0.21944 0.32407 C -0.21163 0.33148 -0.2 0.33426 -0.19166 0.34074 C -0.18021 0.34976 -0.17274 0.35787 -0.15972 0.36273 C -0.15034 0.37129 -0.1401 0.37939 -0.12916 0.3831 C -0.12309 0.38541 -0.11701 0.38611 -0.11111 0.38889 C -0.0967 0.38796 -0.08246 0.38796 -0.06805 0.3868 C -0.06406 0.38657 -0.06076 0.3831 -0.05694 0.38125 C -0.04739 0.37731 -0.03941 0.3706 -0.03055 0.36458 C -0.02517 0.36134 -0.01927 0.35902 -0.01389 0.35532 C -0.00278 0.34791 0.00573 0.3412 0.01806 0.33703 C 0.02709 0.33379 0.03386 0.32338 0.04306 0.32037 C 0.06406 0.30486 0.08663 0.29282 0.10695 0.27592 C 0.11719 0.26736 0.12466 0.25532 0.13472 0.24606 C 0.13941 0.23703 0.14393 0.22777 0.14861 0.21851 C 0.14948 0.21666 0.15052 0.21481 0.15139 0.21296 C 0.15226 0.21111 0.15417 0.2074 0.15417 0.2074 C 0.15591 0.19328 0.16077 0.18125 0.1625 0.16643 C 0.16198 0.15185 0.16198 0.13703 0.16111 0.12222 C 0.16059 0.11319 0.15955 0.11643 0.15695 0.10926 C 0.14844 0.0868 0.13646 0.06689 0.12084 0.05185 C 0.11042 0.04189 0.09688 0.0375 0.08472 0.03333 C 0.08108 0.03217 0.07361 0.02963 0.07361 0.02963 C 0.0632 0.02037 0.07639 0.03125 0.06389 0.02407 C 0.06233 0.02314 0.06129 0.02129 0.05972 0.02037 C 0.05 0.01458 0.05313 0.01805 0.04306 0.01481 C 0.03542 0.01226 0.02882 0.00926 0.02084 0.0074 C 0.01406 0.00578 0.00677 0 0 0 Z " pathEditMode="relative" ptsTypes="ffffffffffffffffffffffffffffffffff">
                                      <p:cBhvr>
                                        <p:cTn id="32" dur="1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C -0.00434 0.01713 -0.00538 0.03472 -0.00972 0.05185 C -0.01458 0.09768 0.00226 0.1618 -0.03611 0.18518 C -0.03993 0.1875 -0.04305 0.19189 -0.04722 0.19259 C -0.05139 0.19328 -0.05555 0.19375 -0.05972 0.19444 C -0.0875 0.2037 -0.1158 0.19722 -0.14305 0.19074 C -0.15729 0.1875 -0.17187 0.18657 -0.18611 0.18333 C -0.20885 0.17824 -0.23108 0.17106 -0.25417 0.16851 C -0.30243 0.15555 -0.35069 0.15509 -0.4 0.1537 C -0.41215 0.14838 -0.42483 0.14282 -0.43611 0.13518 C -0.46545 0.11574 -0.45052 0.12268 -0.46389 0.11666 C -0.46476 0.11481 -0.46545 0.11273 -0.46667 0.11111 C -0.46788 0.10949 -0.46979 0.10902 -0.47083 0.1074 C -0.47604 0.09953 -0.48229 0.08194 -0.48472 0.07222 C -0.48385 0.03912 -0.48333 0.02175 -0.47778 -0.00741 C -0.47673 -0.0132 -0.47691 -0.01875 -0.475 -0.02408 C -0.46944 -0.03912 -0.46215 -0.05255 -0.45555 -0.06667 C -0.45295 -0.072 -0.45139 -0.07825 -0.44861 -0.08334 C -0.44514 -0.08982 -0.4408 -0.09537 -0.4375 -0.10186 C -0.43333 -0.10996 -0.42656 -0.1257 -0.42083 -0.13149 C -0.40104 -0.15186 -0.37569 -0.15926 -0.35139 -0.16297 C -0.30694 -0.16181 -0.26979 -0.15926 -0.22639 -0.15741 C -0.21719 -0.1544 -0.21007 -0.14653 -0.20139 -0.1426 C -0.19618 -0.13727 -0.1934 -0.13195 -0.18889 -0.12593 C -0.16667 -0.0963 -0.11858 -0.10625 -0.09583 -0.10556 C -0.08246 -0.1044 -0.07014 -0.10232 -0.05694 -0.1 C -0.05052 -0.09885 -0.0375 -0.0963 -0.0375 -0.0963 C -0.03472 -0.09514 -0.02639 -0.0919 -0.02361 -0.08889 C -0.01632 -0.08079 -0.01198 -0.07362 -0.00417 -0.06667 C -0.00226 -0.06297 0.00035 -0.05973 0.00139 -0.05556 C 0.00226 -0.05186 0.00417 -0.04445 0.00417 -0.04445 C 0.0059 -0.02871 0.00677 -0.02639 0.00417 -0.00741 C 0.00382 -0.00533 0.00208 -0.00394 0.00139 -0.00186 C 0.0007 0 0.00104 0.00231 0 0.0037 C -0.00069 0.00463 0 0.00115 0 0 Z " pathEditMode="relative" ptsTypes="fffffffffffffffffffffffffffffffffff">
                                      <p:cBhvr>
                                        <p:cTn id="36" dur="1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C 0.00642 0.00578 0.01163 0.01296 0.01805 0.01852 C 0.02552 0.03333 0.01579 0.01551 0.025 0.02777 C 0.03333 0.03889 0.0401 0.05231 0.05 0.06111 C 0.05399 0.07708 0.06041 0.09166 0.06944 0.1037 C 0.07118 0.11041 0.07343 0.1162 0.07638 0.12222 C 0.08142 0.14907 0.08333 0.1875 0.06527 0.20555 C 0.0585 0.22384 0.04531 0.23588 0.03055 0.24074 C 0.0217 0.24861 0.01145 0.25023 0.00138 0.2537 C -0.03073 0.25231 -0.06164 0.25416 -0.09028 0.23333 C -0.09393 0.23078 -0.09844 0.22986 -0.10139 0.22592 C -0.11025 0.21412 -0.1191 0.20254 -0.12917 0.19259 C -0.12917 0.19259 -0.14688 0.17361 -0.15 0.17222 C -0.16042 0.16759 -0.17014 0.16203 -0.18056 0.1574 C -0.19393 0.15139 -0.20764 0.14768 -0.22084 0.14074 C -0.23021 0.13565 -0.2408 0.13495 -0.25 0.12963 C -0.25782 0.12523 -0.26546 0.12222 -0.27362 0.11852 C -0.27813 0.11643 -0.2816 0.11134 -0.28612 0.10926 C -0.29098 0.1044 -0.29566 0.10023 -0.3 0.09444 C -0.30191 0.08703 -0.30556 0.08264 -0.30834 0.07592 C -0.31303 0.06435 -0.31476 0.05856 -0.31667 0.04629 C -0.31598 0.02106 -0.31789 0.00115 -0.30973 -0.02037 C -0.30278 -0.03889 -0.28681 -0.04699 -0.275 -0.05741 C -0.25261 -0.07732 -0.21875 -0.07986 -0.19306 -0.08334 C -0.18421 -0.08449 -0.17535 -0.08519 -0.16667 -0.08704 C -0.14775 -0.09121 -0.12882 -0.09422 -0.10973 -0.09815 C -0.09532 -0.09699 -0.08438 -0.09584 -0.07084 -0.0926 C -0.06893 -0.09213 -0.06216 -0.09074 -0.05973 -0.08889 C -0.05678 -0.08681 -0.05139 -0.08148 -0.05139 -0.08148 C -0.04827 -0.06898 -0.05261 -0.08264 -0.04584 -0.07223 C -0.04358 -0.06898 -0.04306 -0.06366 -0.04028 -0.06111 C -0.03421 -0.05556 -0.02969 -0.04815 -0.02362 -0.0426 C -0.01893 -0.0331 -0.01407 -0.02292 -0.00695 -0.01667 C -0.00608 -0.01482 -0.00539 -0.01273 -0.00417 -0.01111 C -0.00296 -0.00949 -0.00105 -0.00926 0 -0.00741 C 0.00086 -0.00579 0.00069 -0.00371 0.00138 -0.00185 C 0.00208 0.00023 0.00538 0.00208 0.00416 0.0037 C 0.00295 0.00532 0.00138 0.00115 0 0 Z " pathEditMode="relative" ptsTypes="ffffffffffffffffffffffffffffffffffffff">
                                      <p:cBhvr>
                                        <p:cTn id="40" dur="1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C -0.00521 0.00926 -0.00903 0.01991 -0.01389 0.02963 C -0.01476 0.03125 -0.01458 0.03356 -0.01528 0.03518 C -0.01806 0.04074 -0.02274 0.04699 -0.02639 0.05185 C -0.02882 0.06181 -0.03437 0.07014 -0.0375 0.07963 C -0.04062 0.08866 -0.04184 0.09768 -0.04306 0.10741 C -0.04149 0.12801 -0.04288 0.15694 -0.02778 0.17037 C -0.025 0.18125 -0.01823 0.18866 -0.0125 0.1963 C -0.00903 0.20093 -0.00833 0.20579 -0.00417 0.20926 C -0.00069 0.21227 0.00347 0.21366 0.00694 0.21667 C 0.01441 0.22338 0.0217 0.23032 0.03056 0.23333 C 0.03542 0.23773 0.03906 0.23796 0.04444 0.24074 C 0.05712 0.24699 0.06979 0.25255 0.08333 0.25556 C 0.09184 0.26319 0.08247 0.25579 0.09444 0.26111 C 0.10503 0.26574 0.11528 0.27199 0.12639 0.27407 C 0.12951 0.27546 0.13299 0.27593 0.13611 0.27778 C 0.13767 0.2787 0.13872 0.28056 0.14028 0.28148 C 0.14167 0.28241 0.14306 0.28264 0.14444 0.28333 C 0.16406 0.30301 0.18281 0.32407 0.20139 0.3463 C 0.21858 0.36713 0.23194 0.39468 0.25417 0.40741 C 0.25747 0.40926 0.26701 0.41065 0.26927 0.41111 C 0.27934 0.41991 0.29444 0.41759 0.30538 0.41852 C 0.31667 0.41782 0.32795 0.41898 0.33889 0.41667 C 0.34444 0.41551 0.34878 0.40972 0.35417 0.40741 C 0.36111 0.40046 0.36788 0.39352 0.375 0.38704 C 0.38021 0.37639 0.37656 0.3831 0.3875 0.36852 C 0.38958 0.36574 0.39635 0.35185 0.39722 0.35 C 0.39913 0.3463 0.40174 0.34306 0.40278 0.33889 C 0.40417 0.3331 0.40434 0.33171 0.40694 0.32593 C 0.40868 0.32222 0.4125 0.31481 0.4125 0.31481 C 0.41458 0.30417 0.41771 0.29444 0.41944 0.28333 C 0.42049 0.27708 0.42222 0.26481 0.42222 0.26481 C 0.42361 0.22639 0.42378 0.18819 0.41944 0.15 C 0.41806 0.13819 0.41389 0.12616 0.41111 0.11481 C 0.4092 0.10741 0.40278 0.09444 0.40278 0.09444 C 0.40052 0.08264 0.39375 0.07014 0.3875 0.06111 C 0.3842 0.05671 0.38021 0.05324 0.37778 0.04815 C 0.36267 0.01806 0.33733 0.00139 0.3125 -0.01111 C 0.30347 -0.01574 0.29549 -0.02153 0.28611 -0.02407 C 0.27899 -0.03032 0.28472 -0.02639 0.27361 -0.02963 C 0.25955 -0.03357 0.24601 -0.03796 0.23194 -0.04074 C 0.21927 -0.0463 0.22656 -0.04398 0.20972 -0.0463 C 0.20625 -0.04745 0.2033 -0.04907 0.19983 -0.05 C 0.19688 -0.05093 0.1934 -0.05069 0.19028 -0.05185 C 0.17014 -0.05857 0.15122 -0.06944 0.13056 -0.07407 C 0.10156 -0.07199 0.0599 -0.06875 0.03472 -0.0463 C 0.03003 -0.03727 0.02326 -0.03009 0.01667 -0.02407 C 0.01389 -0.02153 0.01111 -0.01921 0.00833 -0.01667 C 0.00694 -0.01551 0.00417 -0.01296 0.00417 -0.01296 C 0.0033 -0.01111 0.00243 -0.00903 0.00139 -0.00741 C -0.00295 -0.00046 -0.00486 -0.00324 0 0 Z " pathEditMode="relative" ptsTypes="fffffffffffffffffffffffffffffffffffffffffffffffffff">
                                      <p:cBhvr>
                                        <p:cTn id="44" dur="1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C 0.00833 0.00116 0.01458 0.00208 0.02222 0.00556 C 0.02812 0.01134 0.0342 0.0169 0.04027 0.02222 C 0.0467 0.02801 0.05173 0.03681 0.05833 0.04259 C 0.06198 0.04977 0.06632 0.05648 0.06805 0.06482 C 0.06909 0.06968 0.07083 0.07963 0.07083 0.07963 C 0.07031 0.09815 0.07118 0.1169 0.06944 0.13519 C 0.06909 0.13819 0.0592 0.1463 0.05694 0.14815 C 0.05295 0.15162 0.04757 0.15162 0.04305 0.1537 C 0.03333 0.1581 0.02378 0.16042 0.01389 0.16296 C -0.01441 0.17014 -0.04289 0.17778 -0.07084 0.18704 C -0.07292 0.18773 -0.07448 0.18982 -0.07639 0.19074 C -0.08316 0.19398 -0.09045 0.19537 -0.09723 0.19815 C -0.11111 0.2037 -0.09688 0.20046 -0.1125 0.20556 C -0.13195 0.21204 -0.15104 0.21667 -0.17084 0.22037 C -0.17934 0.22407 -0.18924 0.22431 -0.19723 0.22963 C -0.2125 0.23982 -0.22726 0.25046 -0.24445 0.2537 C -0.26997 0.26505 -0.29931 0.2544 -0.32084 0.23519 C -0.32396 0.22894 -0.32743 0.22292 -0.33056 0.21667 C -0.33473 0.19421 -0.34011 0.17315 -0.34306 0.15 C -0.34393 0.13102 -0.34775 0.10093 -0.34028 0.08333 C -0.3349 0.07083 -0.32674 0.0706 -0.31806 0.06482 C -0.29931 0.05232 -0.27778 0.04468 -0.25695 0.04074 C -0.25018 0.03773 -0.24445 0.03519 -0.2375 0.03333 C -0.20816 0.01366 -0.17014 0.01713 -0.13889 0.01111 C -0.12448 0.00833 -0.11025 0.00232 -0.09584 0 C -0.07223 -0.00393 -0.04861 -0.00417 -0.025 -0.00741 C -0.0158 -0.00671 -0.00643 -0.00787 0.00277 -0.00556 C 0.00434 -0.00509 0.00642 -0.00185 0.00555 0 C 0.00451 0.00208 0.00191 0 0 0 Z " pathEditMode="relative" ptsTypes="ffffffffffffffffffffffffffffff">
                                      <p:cBhvr>
                                        <p:cTn id="48" dur="1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7535 -0.01435 C -0.07448 -0.01875 -0.07414 -0.02338 -0.07257 -0.02732 C -0.07153 -0.02986 -0.05782 -0.04329 -0.0573 -0.04398 C -0.04636 -0.05857 -0.03334 -0.07037 -0.02257 -0.08472 C -0.02049 -0.0875 -0.01927 -0.09144 -0.01702 -0.09398 C -0.01702 -0.09375 -0.0066 -0.10324 -0.00452 -0.10509 C 0.00295 -0.11181 0.00329 -0.12083 0.01354 -0.12546 C 0.0177 -0.1338 0.021 -0.13727 0.02604 -0.14398 C 0.03073 -0.15023 0.03489 -0.16088 0.03854 -0.16806 C 0.0401 -0.1713 0.04409 -0.1706 0.04687 -0.17176 C 0.04826 -0.17245 0.05104 -0.17361 0.05104 -0.17338 C 0.05434 -0.17292 0.05781 -0.17361 0.06076 -0.17176 C 0.06475 -0.16921 0.06493 -0.1632 0.06632 -0.1588 C 0.06961 -0.14838 0.07135 -0.13681 0.07604 -0.12732 C 0.07777 -0.11829 0.08055 -0.10926 0.08437 -0.10139 C 0.08611 -0.09028 0.08802 -0.07917 0.08993 -0.06806 C 0.09079 -0.0632 0.09184 -0.0581 0.0927 -0.05324 C 0.09323 -0.0507 0.09409 -0.04583 0.09409 -0.0456 C 0.09548 -0.02384 0.09895 -0.00278 0.10104 0.01898 C 0.10086 0.02315 0.10156 0.05 0.09826 0.06157 C 0.08663 0.10278 0.046 0.10764 0.0177 0.10972 C 0.00746 0.11042 -0.00261 0.11088 -0.01285 0.11157 C -0.04618 0.1088 -0.06164 0.11875 -0.07813 0.08565 C -0.07986 0.07662 -0.08195 0.06805 -0.08507 0.05972 C -0.08698 0.04259 -0.09132 0.0206 -0.08507 0.00417 C -0.08403 0.00162 -0.07535 -0.02824 -0.07535 -0.01435 Z " pathEditMode="relative" rAng="0" ptsTypes="ffffffffffffffffffffffffff">
                                      <p:cBhvr>
                                        <p:cTn id="52" dur="1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00" y="-130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C -0.0033 0.00671 -0.00538 0.01273 -0.00972 0.01852 C -0.01111 0.02592 -0.01215 0.03079 -0.01527 0.03704 C -0.01475 0.0463 -0.01562 0.05579 -0.01389 0.06481 C -0.0125 0.07222 -0.00034 0.08148 0.00417 0.08518 C 0.02032 0.09838 0.03403 0.11042 0.05278 0.11667 C 0.06632 0.1287 0.08177 0.13102 0.09723 0.13518 C 0.10469 0.13727 0.11025 0.13935 0.11806 0.14074 C 0.12969 0.15116 0.14358 0.15116 0.15695 0.15555 C 0.15834 0.15602 0.15973 0.15671 0.16111 0.15741 C 0.16302 0.15856 0.16476 0.16042 0.16667 0.16111 C 0.18907 0.16967 0.21302 0.17407 0.23611 0.17592 C 0.26927 0.17407 0.29219 0.17176 0.32223 0.16852 C 0.33108 0.16458 0.33976 0.16134 0.34861 0.15741 C 0.35139 0.15625 0.35417 0.15486 0.35695 0.1537 C 0.35834 0.15301 0.36111 0.15185 0.36111 0.15185 C 0.36407 0.14792 0.36806 0.14514 0.37084 0.14074 C 0.37639 0.13217 0.37865 0.1213 0.38195 0.11111 C 0.38473 0.10255 0.38611 0.08333 0.38611 0.08333 C 0.3849 0.06967 0.38334 0.05532 0.37917 0.04259 C 0.37535 0.03079 0.36858 0.02199 0.36389 0.01111 C 0.34914 -0.02315 0.32344 -0.05255 0.3 -0.07593 C 0.29098 -0.08495 0.27483 -0.10324 0.26528 -0.10741 C 0.24254 -0.12917 0.21754 -0.14468 0.19028 -0.1537 C 0.18438 -0.15579 0.18316 -0.15625 0.17639 -0.15741 C 0.16806 -0.1588 0.15139 -0.16111 0.15139 -0.16111 C 0.10903 -0.15949 0.08316 -0.16227 0.04861 -0.13148 C 0.03837 -0.11088 0.05573 -0.14445 0.04028 -0.12037 C 0.03889 -0.11829 0.03872 -0.11528 0.0375 -0.11296 C 0.03247 -0.10347 0.02639 -0.09236 0.02084 -0.08333 C 0.00226 -0.05347 0.02344 -0.09537 0.00417 -0.0537 C 0 -0.04491 -0.00451 -0.03773 -0.00694 -0.02778 C -0.0085 -0.02176 -0.01111 -0.00926 -0.01111 -0.00926 C -0.01007 0.00555 -0.01128 0.02245 0.00556 0.01111 C 0.00799 0.00949 0 0.01111 -0.00277 0.01111 L -0.00972 0.02222 L -0.01111 0.04444 " pathEditMode="relative" ptsTypes="ffffffffffffffffffffffffffffffffffAAA">
                                      <p:cBhvr>
                                        <p:cTn id="56" dur="1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C 0.01666 -0.00278 0.03402 -0.00579 0.05 -0.01296 C 0.07274 -0.01204 0.11771 -0.01528 0.1375 0.01111 C 0.14062 0.02384 0.13611 0.0088 0.14444 0.02222 C 0.14635 0.02546 0.14687 0.02986 0.14861 0.03333 C 0.14809 0.04699 0.14878 0.06065 0.14722 0.07408 C 0.14635 0.08195 0.14271 0.08125 0.13889 0.08333 C 0.13194 0.08727 0.12691 0.0919 0.11944 0.09445 C 0.11284 0.10046 0.10625 0.10579 0.09861 0.10926 C 0.09166 0.11852 0.08385 0.12685 0.07639 0.13519 C 0.06736 0.14537 0.07725 0.13588 0.06805 0.14815 C 0.06684 0.14977 0.0651 0.15046 0.06389 0.15185 C 0.06198 0.15417 0.06007 0.15671 0.05833 0.15926 C 0.05121 0.17014 0.04444 0.18148 0.0375 0.19259 C 0.03368 0.19861 0.03264 0.20648 0.02916 0.21296 C 0.02031 0.22986 0.01041 0.2456 0.00416 0.26482 C -0.00261 0.28611 -0.00747 0.30833 -0.01389 0.32963 C -0.01875 0.34607 -0.02188 0.36019 -0.03056 0.37408 C -0.03681 0.38403 -0.04202 0.39398 -0.05139 0.39815 C -0.05834 0.39746 -0.06528 0.39722 -0.07223 0.3963 C -0.08525 0.39445 -0.09427 0.37523 -0.10278 0.36482 C -0.1066 0.36019 -0.11111 0.35625 -0.11528 0.35185 C -0.12327 0.34375 -0.12795 0.3338 -0.13473 0.32408 C -0.13733 0.32014 -0.14306 0.31296 -0.14306 0.31296 C -0.14601 0.30301 -0.15 0.29954 -0.15417 0.29074 C -0.15886 0.28079 -0.16719 0.26065 -0.175 0.25371 C -0.17795 0.24213 -0.18386 0.23333 -0.1875 0.22222 C -0.19306 0.20509 -0.19861 0.1794 -0.20139 0.16111 C -0.20295 0.12708 -0.20625 0.06458 -0.17361 0.05 C -0.16407 0.04051 -0.17014 0.0456 -0.15417 0.03704 C -0.15243 0.03611 -0.14532 0.02847 -0.14445 0.02778 C -0.13924 0.02384 -0.13212 0.02107 -0.12639 0.01852 C -0.1224 0.01667 -0.11927 0.01296 -0.11528 0.01111 C -0.10677 0.00741 -0.09914 0.00394 -0.09028 0.00185 C -0.06424 0.00278 -0.03698 0.00371 -0.01111 0.00371 L 0.00972 0 " pathEditMode="relative" ptsTypes="ffffffffffffffffffffffffffffffffffAA">
                                      <p:cBhvr>
                                        <p:cTn id="60" dur="1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C -0.00313 0.01042 -0.00729 0.01737 -0.0125 0.02593 C -0.01632 0.03218 -0.01684 0.0301 -0.01945 0.03704 C -0.02396 0.04908 -0.02847 0.06135 -0.03195 0.07408 C -0.03455 0.08334 -0.03472 0.09399 -0.03611 0.10371 C -0.03507 0.17014 -0.03611 0.16737 -0.03333 0.21297 C -0.03247 0.22732 -0.03142 0.24144 -0.02917 0.25556 C -0.02813 0.26181 -0.025 0.27408 -0.025 0.27408 C -0.0257 0.29167 -0.02257 0.32061 -0.03889 0.32778 C -0.04427 0.33496 -0.05365 0.33936 -0.06111 0.3426 C -0.06476 0.34422 -0.07222 0.3463 -0.07222 0.3463 C -0.07396 0.34607 -0.09636 0.34607 -0.10417 0.3426 C -0.11076 0.33959 -0.11267 0.3338 -0.11945 0.33149 C -0.125 0.32709 -0.13056 0.32292 -0.13611 0.31852 C -0.14288 0.3132 -0.15156 0.31112 -0.15833 0.30556 C -0.16233 0.30232 -0.16511 0.2963 -0.16945 0.29445 C -0.18594 0.28704 -0.20087 0.27755 -0.21528 0.26482 C -0.22205 0.2588 -0.22951 0.23959 -0.23472 0.22963 C -0.23767 0.22408 -0.24028 0.21852 -0.24306 0.21297 C -0.24392 0.21112 -0.24583 0.20741 -0.24583 0.20741 C -0.24948 0.17315 -0.24861 0.14329 -0.24722 0.10741 C -0.2467 0.09375 -0.23212 0.07223 -0.22778 0.05926 C -0.22656 0.05579 -0.22587 0.05186 -0.225 0.04815 C -0.22257 0.03843 -0.21458 0.03149 -0.21111 0.02223 C -0.20764 0.01297 -0.21285 0.01713 -0.20417 0.00556 C -0.19948 -0.00069 -0.19896 -0.00092 -0.19445 -0.00925 C -0.18837 -0.02037 -0.18333 -0.0324 -0.17639 -0.04259 C -0.17014 -0.05162 -0.16406 -0.05925 -0.15833 -0.06851 C -0.14288 -0.09328 -0.13177 -0.10324 -0.10833 -0.11111 C -0.10174 -0.11319 -0.09549 -0.11643 -0.08889 -0.11851 C -0.08611 -0.11944 -0.08056 -0.12222 -0.08056 -0.12222 C -0.06215 -0.12083 -0.06059 -0.12314 -0.04861 -0.11851 C -0.04201 -0.11597 -0.0375 -0.11203 -0.03195 -0.1074 C -0.02708 -0.10347 -0.0217 -0.10185 -0.01667 -0.09814 C -0.00938 -0.09259 -0.00243 -0.0868 0.00555 -0.08333 C 0.00694 -0.08148 0.00816 -0.07939 0.00972 -0.07777 C 0.01094 -0.07638 0.01302 -0.07592 0.01389 -0.07407 C 0.01545 -0.07083 0.01667 -0.06296 0.01667 -0.06296 C 0.0151 -0.04861 0.0118 -0.03587 0.00833 -0.02222 C 0.00781 -0.02013 0.00625 -0.01875 0.00555 -0.01666 C 0.00278 -0.00949 0.00052 -0.00231 -0.00139 0.00556 C -0.00191 0.00741 -0.00052 0.00186 0 0 Z " pathEditMode="relative" ptsTypes="ffffffffffffffffffffffffffffffffffffffffff">
                                      <p:cBhvr>
                                        <p:cTn id="64" dur="1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C 0.00053 -0.00324 0.0007 -0.00625 0.00139 -0.00949 C 0.00209 -0.01296 0.00417 -0.0206 0.00417 -0.0206 C 0.00313 -0.03657 0.00382 -0.03704 0.00139 -0.04815 C 0 -0.05463 -0.00295 -0.06018 -0.00416 -0.06667 C -0.00763 -0.08727 -0.01024 -0.10787 -0.01527 -0.12778 C -0.01666 -0.14444 -0.01788 -0.16111 -0.01944 -0.17801 C -0.01892 -0.20069 -0.02118 -0.25741 -0.01527 -0.28333 C -0.01371 -0.29051 -0.00086 -0.30093 0 -0.30185 C 0.00469 -0.30671 0.00573 -0.3125 0.0125 -0.31481 C 0.03056 -0.32083 0.04705 -0.33218 0.06528 -0.33704 C 0.07691 -0.34005 0.08959 -0.34213 0.10139 -0.34444 C 0.13316 -0.34329 0.15799 -0.34653 0.18612 -0.33148 C 0.19254 -0.32292 0.20191 -0.31551 0.20695 -0.30555 C 0.21285 -0.29398 0.21841 -0.28241 0.22362 -0.27037 C 0.22848 -0.25903 0.22605 -0.2662 0.23195 -0.25926 C 0.2349 -0.25579 0.24028 -0.24815 0.24028 -0.24815 C 0.24202 -0.23889 0.24653 -0.23403 0.25 -0.22593 C 0.25365 -0.21736 0.25487 -0.20764 0.25695 -0.19815 C 0.25851 -0.16759 0.25955 -0.16088 0.25695 -0.12593 C 0.25591 -0.11296 0.24792 -0.10116 0.24306 -0.09074 C 0.23525 -0.07407 0.22761 -0.05741 0.21945 -0.04097 C 0.21129 -0.02454 0.21077 -0.00532 0.2 0.00926 C 0.19566 0.02222 0.18889 0.03171 0.18473 0.04421 C 0.18299 0.04954 0.18195 0.05532 0.18056 0.06111 C 0.18004 0.06296 0.17917 0.06667 0.17917 0.06667 C 0.17691 0.10208 0.17119 0.11782 0.15695 0.1463 C 0.15191 0.15602 0.14931 0.16713 0.14167 0.17407 C 0.13507 0.18727 0.14375 0.1713 0.13334 0.18519 C 0.12761 0.19282 0.12257 0.20139 0.11528 0.20741 C 0.10799 0.21343 0.09844 0.21482 0.09028 0.21852 C 0.08698 0.21968 0.08386 0.2213 0.08056 0.22222 C 0.07605 0.22361 0.06667 0.2257 0.06667 0.2257 C 0.05695 0.22477 0.04723 0.22407 0.0375 0.22222 C 0.0158 0.21806 0.0066 0.19352 -0.00416 0.17199 C -0.00816 0.14537 -0.00746 0.11945 -0.00416 0.09259 C -0.00243 0.05903 0 0.03403 0 0 Z " pathEditMode="relative" ptsTypes="fffffffffffffffffffffffffffffffffffff">
                                      <p:cBhvr>
                                        <p:cTn id="68" dur="1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625 -0.00694 C -0.05399 0.01019 -0.04218 0.01968 -0.02916 0.03009 C -0.02639 0.03241 -0.02413 0.03634 -0.02083 0.0375 C -0.01302 0.04005 -0.01718 0.03889 -0.00833 0.04121 C 0.01806 0.0588 0.04115 0.08287 0.04861 0.12269 C 0.04809 0.14005 0.04809 0.15718 0.04723 0.17454 C 0.04653 0.18727 0.03681 0.20301 0.03195 0.21158 C 0.01389 0.24283 0.00261 0.25 -0.02361 0.26158 C -0.0467 0.26042 -0.06805 0.25972 -0.09027 0.25232 C -0.10347 0.24792 -0.11527 0.23935 -0.12777 0.2338 C -0.13246 0.22755 -0.13802 0.22246 -0.14166 0.21528 C -0.15121 0.19607 -0.14705 0.20394 -0.15416 0.19121 C -0.15607 0.18056 -0.16093 0.17338 -0.16389 0.16343 C -0.17152 0.13797 -0.17986 0.11065 -0.19444 0.09121 C -0.2 0.0838 -0.20972 0.08056 -0.21666 0.07639 C -0.23958 0.06227 -0.26371 0.05556 -0.2875 0.04491 C -0.2967 0.04074 -0.30694 0.04259 -0.31666 0.04121 C -0.32708 0.03982 -0.3335 0.03797 -0.34444 0.03565 C -0.35156 0.03403 -0.35833 0.03264 -0.36527 0.03009 C -0.36892 0.02871 -0.37639 0.02639 -0.37639 0.02662 C -0.3875 0.01644 -0.40225 0.01783 -0.41111 0.00232 C -0.41389 -0.00254 -0.41423 -0.00694 -0.41527 -0.0125 C -0.41475 -0.02616 -0.41666 -0.04028 -0.41389 -0.05324 C -0.41302 -0.05694 -0.40833 -0.05602 -0.40555 -0.05694 C -0.3993 -0.05926 -0.39253 -0.06088 -0.38611 -0.0625 C -0.34982 -0.05949 -0.31406 -0.05532 -0.27777 -0.05324 C -0.22309 -0.05578 -0.16857 -0.05833 -0.11389 -0.05509 C -0.10555 -0.05347 -0.09843 -0.04977 -0.09027 -0.04768 C -0.08142 -0.0419 -0.07482 -0.03148 -0.06527 -0.02731 C -0.06354 -0.0206 -0.0625 -0.01412 -0.0625 -0.00694 Z " pathEditMode="relative" rAng="0" ptsTypes="ffffffffffffffffffffffffffffff">
                                      <p:cBhvr>
                                        <p:cTn id="72" dur="1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00" y="10600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C -0.00695 0.00185 -0.0125 0.00556 -0.01945 0.00741 C -0.03855 0.02014 -0.05799 0.02755 -0.07917 0.03148 C -0.08664 0.03079 -0.0941 0.03148 -0.10139 0.02963 C -0.10556 0.02847 -0.11441 0.02037 -0.11806 0.01667 C -0.13073 0.00393 -0.14289 -0.00949 -0.15556 -0.02222 C -0.1632 -0.02986 -0.16754 -0.03218 -0.17223 -0.04444 C -0.17969 -0.06435 -0.1823 -0.08472 -0.1875 -0.10556 C -0.19237 -0.15069 -0.17344 -0.21597 -0.19167 -0.24444 C -0.19879 -0.25556 -0.20886 -0.26551 -0.21667 -0.27593 C -0.22118 -0.28194 -0.225 -0.29329 -0.22917 -0.3 C -0.24254 -0.3213 -0.25608 -0.33819 -0.25973 -0.36667 C -0.25921 -0.37708 -0.25955 -0.38773 -0.25834 -0.39815 C -0.25816 -0.40046 -0.25625 -0.40162 -0.25556 -0.4037 C -0.24948 -0.41991 -0.24549 -0.42153 -0.23473 -0.42778 C -0.21875 -0.43704 -0.20209 -0.4412 -0.18473 -0.44444 C -0.17136 -0.44375 -0.15782 -0.44375 -0.14445 -0.44259 C -0.1382 -0.44213 -0.1323 -0.43657 -0.125 -0.43519 C -0.10608 -0.425 -0.13438 -0.43958 -0.10556 -0.42778 C -0.09809 -0.42477 -0.09115 -0.4206 -0.08334 -0.41852 C -0.0724 -0.41111 -0.05973 -0.40926 -0.04862 -0.40185 C -0.02171 -0.3838 -0.00382 -0.34977 0.02083 -0.32778 C 0.02343 -0.31759 0.02847 -0.30995 0.03333 -0.30185 C 0.03784 -0.28357 0.0302 -0.31157 0.03888 -0.29074 C 0.04149 -0.28449 0.04218 -0.27546 0.04305 -0.26852 C 0.04253 -0.24514 0.04531 -0.21088 0.03888 -0.18519 C 0.0375 -0.17176 0.03663 -0.15579 0.03333 -0.14259 C 0.03229 -0.13079 0.03159 -0.11667 0.02777 -0.10556 C 0.02083 -0.08519 0.01215 -0.0669 0.00555 -0.0463 C 0.00312 -0.03866 0.00191 -0.02986 0 -0.02222 C -0.00139 -0.01667 -0.00278 -0.01111 -0.00417 -0.00556 C -0.00469 -0.0037 -0.00417 -0.00069 -0.00556 0 C -0.01025 0.00208 -0.00973 0 -0.00973 0.0037 L -0.02223 0.01111 L -0.06389 0.02407 L -0.04306 0.02037 " pathEditMode="relative" ptsTypes="ffffffffffffffffffffffffffffffffAAAA">
                                      <p:cBhvr>
                                        <p:cTn id="76" dur="1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C 0.00521 -0.00509 0.01771 -0.02153 0.02361 -0.02407 C 0.02639 -0.02523 0.02917 -0.02662 0.03195 -0.02778 C 0.03334 -0.02847 0.03611 -0.02963 0.03611 -0.02963 C 0.04584 -0.02893 0.05556 -0.0287 0.06528 -0.02778 C 0.08195 -0.02616 0.09584 -0.01227 0.10972 -0.00185 C 0.1257 0.01019 0.10087 -0.00787 0.11806 0.00741 C 0.12205 0.01088 0.12656 0.0132 0.13056 0.01667 C 0.13334 0.01921 0.13889 0.02407 0.13889 0.02407 C 0.14566 0.0375 0.15903 0.0412 0.16945 0.04815 C 0.17483 0.05162 0.17934 0.05833 0.18472 0.06111 C 0.20608 0.07245 0.22865 0.07593 0.25139 0.07778 C 0.27622 0.07662 0.28542 0.07616 0.30556 0.07222 C 0.31545 0.0669 0.32587 0.0632 0.33611 0.05926 C 0.3408 0.05741 0.34393 0.0537 0.34861 0.05185 C 0.35191 0.0507 0.35504 0.04931 0.35834 0.04815 C 0.36198 0.04676 0.36945 0.04445 0.36945 0.04445 C 0.3783 0.04514 0.38716 0.04491 0.39584 0.0463 C 0.40591 0.04792 0.41545 0.05741 0.425 0.06111 C 0.42882 0.06875 0.43403 0.06945 0.43889 0.07593 C 0.44427 0.0831 0.44705 0.09653 0.45 0.10556 C 0.45261 0.12292 0.45521 0.13449 0.45695 0.1537 C 0.45643 0.17107 0.45677 0.18843 0.45556 0.20556 C 0.45521 0.21134 0.44861 0.21991 0.44584 0.22407 C 0.43507 0.24051 0.42344 0.25625 0.40972 0.26852 C 0.39531 0.28125 0.38177 0.30023 0.36945 0.31667 C 0.36354 0.32454 0.34584 0.33195 0.3375 0.33704 C 0.31216 0.35232 0.28993 0.36852 0.2625 0.37593 C 0.24913 0.38773 0.2224 0.38958 0.20556 0.39259 C 0.16389 0.4 0.12257 0.41065 0.08056 0.41296 C 0.06216 0.41713 0.04688 0.41597 0.02778 0.41482 C 0.01476 0.41204 -0.0033 0.41088 -0.01666 0.40556 C -0.02691 0.40139 -0.03594 0.39097 -0.04444 0.38333 C -0.05173 0.37685 -0.06076 0.37199 -0.06805 0.36482 C -0.07014 0.36273 -0.07153 0.35949 -0.07361 0.35741 C -0.08889 0.34213 -0.10746 0.32755 -0.11389 0.30185 C -0.11337 0.28588 -0.11319 0.26968 -0.1125 0.2537 C -0.11198 0.24352 -0.1085 0.2331 -0.10555 0.22407 C -0.10347 0.21759 -0.1026 0.20995 -0.1 0.2037 C -0.09305 0.18704 -0.08194 0.16482 -0.07222 0.15185 C -0.06979 0.1419 -0.0625 0.13495 -0.05833 0.12593 C -0.05573 0.1206 -0.05416 0.11435 -0.05139 0.10926 C -0.04566 0.09861 -0.03854 0.08889 -0.03333 0.07778 C -0.03229 0.07546 -0.03142 0.07292 -0.03055 0.07037 C -0.03003 0.06852 -0.02986 0.06644 -0.02916 0.06482 C -0.02465 0.05394 -0.0184 0.04097 -0.0125 0.03148 C -0.01146 0.02986 -0.01094 0.02732 -0.00972 0.02593 C -0.00729 0.02292 -0.00139 0.01852 -0.00139 0.01852 C 0.00278 0.01019 0.00347 0.00926 0 0 Z " pathEditMode="relative" ptsTypes="fffffffffffffffffffffffffffffffffffffffffffffffff">
                                      <p:cBhvr>
                                        <p:cTn id="80" dur="1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C 0.00191 -0.00371 0.00503 -0.00672 0.00555 -0.01112 C 0.00712 -0.02315 0.00955 -0.03635 0.0125 -0.04815 C 0.01753 -0.06852 0.02361 -0.0882 0.03333 -0.10556 C 0.03524 -0.1132 0.03837 -0.12107 0.04167 -0.12778 C 0.04392 -0.13959 0.04687 -0.15093 0.04861 -0.16297 C 0.04809 -0.1845 0.04826 -0.20625 0.04722 -0.22778 C 0.04601 -0.25325 0.03802 -0.2757 0.02778 -0.2963 C 0.0243 -0.30325 0.02448 -0.31135 0.01667 -0.31482 C 0.00434 -0.32038 -0.00521 -0.33079 -0.01806 -0.33519 C -0.02743 -0.34352 -0.03542 -0.34862 -0.04583 -0.35556 C -0.05104 -0.35903 -0.05851 -0.35926 -0.06389 -0.36112 C -0.10903 -0.35788 -0.15226 -0.35163 -0.19722 -0.35 C -0.21215 -0.34792 -0.225 -0.34399 -0.23889 -0.33704 C -0.24531 -0.3338 -0.24392 -0.33704 -0.25 -0.33149 C -0.25625 -0.3257 -0.26198 -0.31899 -0.26806 -0.31297 C -0.26997 -0.31112 -0.27066 -0.30764 -0.27222 -0.30556 C -0.27656 -0.29977 -0.28177 -0.29468 -0.28611 -0.28889 C -0.29323 -0.2794 -0.29479 -0.26899 -0.30417 -0.26482 C -0.30695 -0.25371 -0.31528 -0.24422 -0.32083 -0.23519 C -0.32708 -0.22524 -0.33125 -0.21366 -0.3375 -0.20371 C -0.34149 -0.19746 -0.34601 -0.19144 -0.35 -0.18519 C -0.35347 -0.17963 -0.35261 -0.17871 -0.35556 -0.17223 C -0.36129 -0.1595 -0.36823 -0.14676 -0.375 -0.13519 C -0.39462 -0.10186 -0.37483 -0.13959 -0.39445 -0.10371 C -0.40504 -0.08426 -0.40729 -0.08033 -0.41667 -0.06482 C -0.4184 -0.06204 -0.4191 -0.05834 -0.42083 -0.05556 C -0.42448 -0.05 -0.42969 -0.0463 -0.43333 -0.04075 C -0.44045 -0.0301 -0.44497 -0.0169 -0.45139 -0.00556 C -0.4559 0.00254 -0.46163 0.00949 -0.46528 0.01851 C -0.47465 0.04166 -0.46719 0.02615 -0.47361 0.03888 C -0.4757 0.05324 -0.47691 0.05717 -0.47361 0.07592 C -0.47136 0.08819 -0.46458 0.08842 -0.45833 0.09444 C -0.44913 0.10324 -0.43507 0.11736 -0.42361 0.12037 C -0.40816 0.12453 -0.3908 0.12662 -0.375 0.12962 C -0.3434 0.12824 -0.31198 0.12685 -0.28056 0.12222 C -0.25469 0.12361 -0.25191 0.12361 -0.23333 0.12777 C -0.20886 0.12708 -0.1842 0.12754 -0.15972 0.12592 C -0.15104 0.12546 -0.14896 0.12152 -0.14167 0.11851 C -0.12726 0.1125 -0.11545 0.1037 -0.10156 0.09629 C -0.09531 0.09305 -0.08785 0.09143 -0.08195 0.08703 C -0.06945 0.07777 -0.08229 0.08402 -0.07222 0.07962 C -0.06823 0.0743 -0.05538 0.06157 -0.05017 0.05925 C -0.04497 0.05416 -0.04184 0.04629 -0.03611 0.04259 C -0.02899 0.03796 -0.03229 0.0405 -0.02639 0.03518 C -0.02309 0.0287 -0.02309 0.02476 -0.01806 0.02037 C -0.01354 0.01134 -0.00417 0.00787 0.00278 0.00185 C 0.00469 -0.00579 0.00538 -0.00487 0 0 Z " pathEditMode="relative" ptsTypes="ffffffffffffffffffffffffffffffffffffffffffffffff">
                                      <p:cBhvr>
                                        <p:cTn id="84" dur="1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0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C -0.0066 0.00232 -0.01372 0.00787 -0.01945 0.01296 C -0.02101 0.01435 -0.02188 0.01713 -0.02362 0.01852 C -0.0257 0.02037 -0.0283 0.0206 -0.03056 0.02222 C -0.03733 0.02708 -0.04132 0.03195 -0.04862 0.03519 C -0.05816 0.04537 -0.05313 0.04051 -0.06389 0.05 C -0.06459 0.05046 -0.07848 0.05394 -0.08195 0.05556 C -0.08438 0.05671 -0.08664 0.05787 -0.08889 0.05926 C -0.09046 0.06019 -0.0915 0.06227 -0.09306 0.06296 C -0.09306 0.06296 -0.10695 0.06759 -0.10973 0.06852 C -0.1158 0.0706 -0.12084 0.07593 -0.12639 0.07963 C -0.129 0.08148 -0.13212 0.08148 -0.13473 0.08333 C -0.15174 0.09468 -0.17032 0.10996 -0.18612 0.12408 C -0.19618 0.13287 -0.20521 0.14491 -0.21667 0.15 C -0.22743 0.16088 -0.23976 0.16921 -0.25 0.18148 C -0.26285 0.19699 -0.27292 0.21296 -0.2875 0.22593 C -0.29375 0.23148 -0.30261 0.23333 -0.30973 0.23519 C -0.31719 0.23727 -0.32605 0.24213 -0.33334 0.24259 C -0.34306 0.24329 -0.35278 0.24375 -0.3625 0.24445 C -0.39688 0.24329 -0.40973 0.24167 -0.4375 0.23704 C -0.44063 0.23565 -0.44428 0.23542 -0.44723 0.23333 C -0.45018 0.23125 -0.45243 0.22708 -0.45556 0.22593 C -0.46303 0.22269 -0.46893 0.21991 -0.475 0.21296 C -0.48264 0.20417 -0.49011 0.19468 -0.49723 0.18519 C -0.50087 0.18033 -0.50382 0.17408 -0.50834 0.17037 C -0.51858 0.16204 -0.51337 0.16736 -0.52362 0.15371 C -0.53577 0.1375 -0.54393 0.11458 -0.55417 0.0963 C -0.55678 0.08588 -0.56094 0.07431 -0.56667 0.06667 C -0.56962 0.0507 -0.56598 0.06806 -0.57084 0.05185 C -0.57188 0.04815 -0.57362 0.04074 -0.57362 0.04074 C -0.57084 0.01505 -0.56615 0.00695 -0.55 -0.00741 C -0.54844 -0.00879 -0.5474 -0.01134 -0.54584 -0.01296 C -0.52205 -0.03588 -0.49306 -0.05486 -0.46389 -0.05926 C -0.44341 -0.06713 -0.4198 -0.07014 -0.39862 -0.07222 C -0.35139 -0.08796 -0.27084 -0.07917 -0.24028 -0.07963 C -0.21216 -0.08194 -0.18507 -0.08866 -0.15695 -0.09074 C -0.13351 -0.09514 -0.11112 -0.10139 -0.0875 -0.1037 C -0.06424 -0.10231 -0.04636 -0.10208 -0.025 -0.09259 C -0.0132 -0.08727 -0.00191 -0.07129 0.00833 -0.06667 C 0.01024 -0.05625 0.01128 -0.04537 0.01388 -0.03518 C 0.01267 -0.02153 0.01354 -0.01805 0.00555 -0.01111 C 0.00347 -0.00301 0.0052 -0.00694 0 0 Z " pathEditMode="relative" ptsTypes="ffffffffffffffffffffffffffffffffffffffffff">
                                      <p:cBhvr>
                                        <p:cTn id="90" dur="1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3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  <p:bldP spid="9" grpId="0"/>
      <p:bldP spid="9" grpId="1"/>
      <p:bldP spid="11" grpId="0"/>
      <p:bldP spid="11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6" grpId="2"/>
      <p:bldP spid="17" grpId="0"/>
      <p:bldP spid="17" grpId="1"/>
      <p:bldP spid="20" grpId="0"/>
      <p:bldP spid="20" grpId="1"/>
      <p:bldP spid="21" grpId="0"/>
      <p:bldP spid="21" grpId="1"/>
      <p:bldP spid="22" grpId="0"/>
      <p:bldP spid="22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1" grpId="0"/>
      <p:bldP spid="31" grpId="1"/>
      <p:bldP spid="33" grpId="0" animBg="1"/>
      <p:bldP spid="30" grpId="0"/>
      <p:bldP spid="30" grpId="1"/>
      <p:bldP spid="32" grpId="0"/>
      <p:bldP spid="3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Дмитрий Александрови\Рабочий стол\Новая папка (12)\aldU_GNxr6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895600"/>
            <a:ext cx="692778" cy="879212"/>
          </a:xfrm>
          <a:prstGeom prst="rect">
            <a:avLst/>
          </a:prstGeom>
          <a:noFill/>
        </p:spPr>
      </p:pic>
      <p:sp>
        <p:nvSpPr>
          <p:cNvPr id="79" name="Shape 79"/>
          <p:cNvSpPr/>
          <p:nvPr/>
        </p:nvSpPr>
        <p:spPr>
          <a:xfrm>
            <a:off x="4114800" y="533400"/>
            <a:ext cx="1219200" cy="554038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ЦЕЛЬ</a:t>
            </a:r>
            <a:endParaRPr lang="ru-RU" sz="30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</p:txBody>
      </p:sp>
      <p:pic>
        <p:nvPicPr>
          <p:cNvPr id="2050" name="Picture 2" descr="C:\Documents and Settings\Дмитрий Александрови\Рабочий стол\Новая папка (12)\gtrIK8aUSR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600200"/>
            <a:ext cx="4572000" cy="4572000"/>
          </a:xfrm>
          <a:prstGeom prst="rect">
            <a:avLst/>
          </a:prstGeom>
          <a:noFill/>
          <a:ln w="25400" cap="rnd">
            <a:solidFill>
              <a:srgbClr val="990000"/>
            </a:solidFill>
            <a:prstDash val="sysDot"/>
          </a:ln>
        </p:spPr>
      </p:pic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1828800" y="3429000"/>
            <a:ext cx="6684793" cy="1107996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200" b="1" dirty="0" smtClean="0"/>
              <a:t>проведение</a:t>
            </a:r>
          </a:p>
          <a:p>
            <a:pPr algn="ctr"/>
            <a:r>
              <a:rPr lang="ru-RU" sz="2200" b="1" dirty="0" smtClean="0"/>
              <a:t>СОЦИАЛЬНО-ПЕДАГОГИЧЕСКОЙ АКЦИИ</a:t>
            </a:r>
          </a:p>
          <a:p>
            <a:pPr algn="ctr"/>
            <a:r>
              <a:rPr lang="ru-RU" sz="2200" b="1" dirty="0" smtClean="0">
                <a:latin typeface="+mn-lt"/>
              </a:rPr>
              <a:t>для жителей всех районов города</a:t>
            </a:r>
            <a:endParaRPr lang="ru-RU" sz="2200" b="1" dirty="0"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" descr="C:\Documents and Settings\Дмитрий Александрови\Рабочий стол\Новая папка (12)\nnwrDopngJ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66800"/>
            <a:ext cx="720504" cy="914400"/>
          </a:xfrm>
          <a:prstGeom prst="rect">
            <a:avLst/>
          </a:prstGeom>
          <a:noFill/>
        </p:spPr>
      </p:pic>
      <p:sp>
        <p:nvSpPr>
          <p:cNvPr id="79" name="Shape 79"/>
          <p:cNvSpPr/>
          <p:nvPr/>
        </p:nvSpPr>
        <p:spPr>
          <a:xfrm>
            <a:off x="3733800" y="533400"/>
            <a:ext cx="1752600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ЗАДАЧИ</a:t>
            </a:r>
            <a:endParaRPr lang="ru-RU" sz="30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</p:txBody>
      </p:sp>
      <p:pic>
        <p:nvPicPr>
          <p:cNvPr id="4107" name="Picture 11" descr="C:\Documents and Settings\Дмитрий Александрови\Рабочий стол\Новая папка (12)\chat_candidat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4114800"/>
            <a:ext cx="2209800" cy="1462933"/>
          </a:xfrm>
          <a:prstGeom prst="rect">
            <a:avLst/>
          </a:prstGeom>
          <a:noFill/>
        </p:spPr>
      </p:pic>
      <p:sp>
        <p:nvSpPr>
          <p:cNvPr id="39" name="Прямоугольник 4"/>
          <p:cNvSpPr>
            <a:spLocks noChangeArrowheads="1"/>
          </p:cNvSpPr>
          <p:nvPr/>
        </p:nvSpPr>
        <p:spPr bwMode="auto">
          <a:xfrm>
            <a:off x="4343400" y="1853485"/>
            <a:ext cx="48006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endParaRPr lang="ru-RU" sz="700" b="1" dirty="0" smtClean="0"/>
          </a:p>
          <a:p>
            <a:pPr algn="ctr"/>
            <a:r>
              <a:rPr lang="ru-RU" b="1" dirty="0" smtClean="0"/>
              <a:t>Организовать рекламную кампанию </a:t>
            </a:r>
          </a:p>
          <a:p>
            <a:pPr algn="ctr"/>
            <a:r>
              <a:rPr lang="ru-RU" b="1" dirty="0" smtClean="0"/>
              <a:t>в СМИ (радио, телевидение, интернет);</a:t>
            </a:r>
          </a:p>
          <a:p>
            <a:pPr algn="just"/>
            <a:endParaRPr lang="ru-RU" sz="700" b="1" dirty="0" smtClean="0"/>
          </a:p>
          <a:p>
            <a:pPr algn="ctr"/>
            <a:r>
              <a:rPr lang="ru-RU" b="1" dirty="0" smtClean="0"/>
              <a:t>Проинформировать школы;</a:t>
            </a:r>
          </a:p>
          <a:p>
            <a:pPr algn="just"/>
            <a:endParaRPr lang="ru-RU" sz="700" b="1" dirty="0" smtClean="0"/>
          </a:p>
          <a:p>
            <a:pPr algn="ctr"/>
            <a:r>
              <a:rPr lang="ru-RU" b="1" dirty="0" smtClean="0"/>
              <a:t>Выбрать площадки </a:t>
            </a:r>
          </a:p>
          <a:p>
            <a:pPr algn="ctr"/>
            <a:r>
              <a:rPr lang="ru-RU" b="1" dirty="0" smtClean="0"/>
              <a:t>для проведения акции;</a:t>
            </a:r>
          </a:p>
          <a:p>
            <a:pPr algn="just"/>
            <a:endParaRPr lang="ru-RU" sz="700" dirty="0" smtClean="0"/>
          </a:p>
          <a:p>
            <a:pPr algn="ctr"/>
            <a:r>
              <a:rPr lang="ru-RU" b="1" dirty="0" smtClean="0"/>
              <a:t>Наладить организационную работу </a:t>
            </a:r>
          </a:p>
          <a:p>
            <a:pPr algn="ctr"/>
            <a:r>
              <a:rPr lang="ru-RU" b="1" dirty="0" smtClean="0"/>
              <a:t>со школами-участниками акции;</a:t>
            </a:r>
            <a:endParaRPr lang="ru-RU" sz="1000" b="1" dirty="0" smtClean="0"/>
          </a:p>
          <a:p>
            <a:pPr algn="just"/>
            <a:endParaRPr lang="ru-RU" sz="700" dirty="0"/>
          </a:p>
          <a:p>
            <a:pPr algn="ctr"/>
            <a:r>
              <a:rPr lang="ru-RU" b="1" dirty="0" smtClean="0"/>
              <a:t>Представить </a:t>
            </a:r>
            <a:r>
              <a:rPr lang="ru-RU" b="1" dirty="0"/>
              <a:t>общественности </a:t>
            </a:r>
          </a:p>
          <a:p>
            <a:pPr algn="ctr"/>
            <a:r>
              <a:rPr lang="ru-RU" b="1" dirty="0"/>
              <a:t>специфику разных </a:t>
            </a:r>
            <a:r>
              <a:rPr lang="ru-RU" b="1" dirty="0" smtClean="0"/>
              <a:t>школ;</a:t>
            </a:r>
          </a:p>
          <a:p>
            <a:pPr algn="ctr"/>
            <a:endParaRPr lang="ru-RU" sz="700" b="1" dirty="0"/>
          </a:p>
          <a:p>
            <a:pPr algn="ctr"/>
            <a:r>
              <a:rPr lang="ru-RU" b="1" dirty="0" smtClean="0"/>
              <a:t>Получить отклик от горожан.</a:t>
            </a:r>
            <a:r>
              <a:rPr lang="ru-RU" sz="2400" b="1" dirty="0" smtClean="0"/>
              <a:t> </a:t>
            </a:r>
            <a:endParaRPr lang="ru-RU" sz="2000" b="1" dirty="0"/>
          </a:p>
        </p:txBody>
      </p:sp>
      <p:pic>
        <p:nvPicPr>
          <p:cNvPr id="6" name="Picture 3" descr="C:\Documents and Settings\Дмитрий Александрови\Рабочий стол\Новая папка (12)\скачанные файлы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600200"/>
            <a:ext cx="3901464" cy="2316947"/>
          </a:xfrm>
          <a:prstGeom prst="rect">
            <a:avLst/>
          </a:prstGeom>
          <a:noFill/>
          <a:ln w="25400" cap="rnd">
            <a:solidFill>
              <a:srgbClr val="C00000"/>
            </a:solidFill>
            <a:prstDash val="sysDot"/>
          </a:ln>
        </p:spPr>
      </p:pic>
      <p:pic>
        <p:nvPicPr>
          <p:cNvPr id="7" name="Picture 2" descr="http://www.aquaross.com/style/images/zn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1200" y="2819400"/>
            <a:ext cx="152400" cy="152400"/>
          </a:xfrm>
          <a:prstGeom prst="rect">
            <a:avLst/>
          </a:prstGeom>
          <a:noFill/>
        </p:spPr>
      </p:pic>
      <p:pic>
        <p:nvPicPr>
          <p:cNvPr id="8" name="Picture 2" descr="http://www.aquaross.com/style/images/zn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2514600"/>
            <a:ext cx="152400" cy="152400"/>
          </a:xfrm>
          <a:prstGeom prst="rect">
            <a:avLst/>
          </a:prstGeom>
          <a:noFill/>
        </p:spPr>
      </p:pic>
      <p:pic>
        <p:nvPicPr>
          <p:cNvPr id="9" name="Picture 2" descr="http://www.aquaross.com/style/images/zn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9800" y="2743200"/>
            <a:ext cx="152400" cy="152400"/>
          </a:xfrm>
          <a:prstGeom prst="rect">
            <a:avLst/>
          </a:prstGeom>
          <a:noFill/>
        </p:spPr>
      </p:pic>
      <p:pic>
        <p:nvPicPr>
          <p:cNvPr id="10" name="Picture 2" descr="http://www.aquaross.com/style/images/zn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8400" y="2971800"/>
            <a:ext cx="152400" cy="152400"/>
          </a:xfrm>
          <a:prstGeom prst="rect">
            <a:avLst/>
          </a:prstGeom>
          <a:noFill/>
        </p:spPr>
      </p:pic>
      <p:pic>
        <p:nvPicPr>
          <p:cNvPr id="11" name="Picture 2" descr="http://www.aquaross.com/style/images/zn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3200400"/>
            <a:ext cx="152400" cy="152400"/>
          </a:xfrm>
          <a:prstGeom prst="rect">
            <a:avLst/>
          </a:prstGeom>
          <a:noFill/>
        </p:spPr>
      </p:pic>
      <p:pic>
        <p:nvPicPr>
          <p:cNvPr id="12" name="Picture 2" descr="http://www.aquaross.com/style/images/zn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7400" y="3048000"/>
            <a:ext cx="152400" cy="152400"/>
          </a:xfrm>
          <a:prstGeom prst="rect">
            <a:avLst/>
          </a:prstGeom>
          <a:noFill/>
        </p:spPr>
      </p:pic>
      <p:pic>
        <p:nvPicPr>
          <p:cNvPr id="13" name="Picture 2" descr="http://www.aquaross.com/style/images/zn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3429000"/>
            <a:ext cx="152400" cy="152400"/>
          </a:xfrm>
          <a:prstGeom prst="rect">
            <a:avLst/>
          </a:prstGeom>
          <a:noFill/>
        </p:spPr>
      </p:pic>
      <p:pic>
        <p:nvPicPr>
          <p:cNvPr id="14" name="Picture 2" descr="http://www.aquaross.com/style/images/zn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3200400"/>
            <a:ext cx="152400" cy="152400"/>
          </a:xfrm>
          <a:prstGeom prst="rect">
            <a:avLst/>
          </a:prstGeom>
          <a:noFill/>
        </p:spPr>
      </p:pic>
      <p:pic>
        <p:nvPicPr>
          <p:cNvPr id="15" name="Picture 2" descr="http://www.aquaross.com/style/images/zn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2895600"/>
            <a:ext cx="152400" cy="152400"/>
          </a:xfrm>
          <a:prstGeom prst="rect">
            <a:avLst/>
          </a:prstGeom>
          <a:noFill/>
        </p:spPr>
      </p:pic>
      <p:pic>
        <p:nvPicPr>
          <p:cNvPr id="16" name="Picture 2" descr="http://www.aquaross.com/style/images/zn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3048000"/>
            <a:ext cx="152400" cy="152400"/>
          </a:xfrm>
          <a:prstGeom prst="rect">
            <a:avLst/>
          </a:prstGeom>
          <a:noFill/>
        </p:spPr>
      </p:pic>
      <p:pic>
        <p:nvPicPr>
          <p:cNvPr id="17" name="Picture 2" descr="http://www.aquaross.com/style/images/zn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2743200"/>
            <a:ext cx="152400" cy="152400"/>
          </a:xfrm>
          <a:prstGeom prst="rect">
            <a:avLst/>
          </a:prstGeom>
          <a:noFill/>
        </p:spPr>
      </p:pic>
      <p:pic>
        <p:nvPicPr>
          <p:cNvPr id="18" name="Picture 2" descr="http://www.aquaross.com/style/images/zn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2286000"/>
            <a:ext cx="152400" cy="152400"/>
          </a:xfrm>
          <a:prstGeom prst="rect">
            <a:avLst/>
          </a:prstGeom>
          <a:noFill/>
        </p:spPr>
      </p:pic>
      <p:pic>
        <p:nvPicPr>
          <p:cNvPr id="19" name="Picture 2" descr="http://www.aquaross.com/style/images/zn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1752600"/>
            <a:ext cx="152400" cy="152400"/>
          </a:xfrm>
          <a:prstGeom prst="rect">
            <a:avLst/>
          </a:prstGeom>
          <a:noFill/>
        </p:spPr>
      </p:pic>
      <p:pic>
        <p:nvPicPr>
          <p:cNvPr id="20" name="Picture 2" descr="http://www.aquaross.com/style/images/zn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4600" y="1981200"/>
            <a:ext cx="152400" cy="152400"/>
          </a:xfrm>
          <a:prstGeom prst="rect">
            <a:avLst/>
          </a:prstGeom>
          <a:noFill/>
        </p:spPr>
      </p:pic>
      <p:pic>
        <p:nvPicPr>
          <p:cNvPr id="21" name="Picture 2" descr="http://www.aquaross.com/style/images/zn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2209800"/>
            <a:ext cx="152400" cy="152400"/>
          </a:xfrm>
          <a:prstGeom prst="rect">
            <a:avLst/>
          </a:prstGeom>
          <a:noFill/>
        </p:spPr>
      </p:pic>
      <p:pic>
        <p:nvPicPr>
          <p:cNvPr id="22" name="Picture 2" descr="http://www.aquaross.com/style/images/zn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3048000"/>
            <a:ext cx="152400" cy="152400"/>
          </a:xfrm>
          <a:prstGeom prst="rect">
            <a:avLst/>
          </a:prstGeom>
          <a:noFill/>
        </p:spPr>
      </p:pic>
      <p:pic>
        <p:nvPicPr>
          <p:cNvPr id="23" name="Picture 2" descr="http://www.aquaross.com/style/images/zn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2209800"/>
            <a:ext cx="152400" cy="152400"/>
          </a:xfrm>
          <a:prstGeom prst="rect">
            <a:avLst/>
          </a:prstGeom>
          <a:noFill/>
        </p:spPr>
      </p:pic>
      <p:pic>
        <p:nvPicPr>
          <p:cNvPr id="24" name="Picture 2" descr="http://www.aquaross.com/style/images/zn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2209800"/>
            <a:ext cx="152400" cy="152400"/>
          </a:xfrm>
          <a:prstGeom prst="rect">
            <a:avLst/>
          </a:prstGeom>
          <a:noFill/>
        </p:spPr>
      </p:pic>
      <p:pic>
        <p:nvPicPr>
          <p:cNvPr id="25" name="Picture 2" descr="http://www.aquaross.com/style/images/zn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1905000"/>
            <a:ext cx="152400" cy="152400"/>
          </a:xfrm>
          <a:prstGeom prst="rect">
            <a:avLst/>
          </a:prstGeom>
          <a:noFill/>
        </p:spPr>
      </p:pic>
      <p:pic>
        <p:nvPicPr>
          <p:cNvPr id="26" name="Picture 2" descr="http://www.aquaross.com/style/images/zn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7400" y="1828800"/>
            <a:ext cx="152400" cy="152400"/>
          </a:xfrm>
          <a:prstGeom prst="rect">
            <a:avLst/>
          </a:prstGeom>
          <a:noFill/>
        </p:spPr>
      </p:pic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4267737" y="1871730"/>
            <a:ext cx="381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C00000"/>
                </a:solidFill>
                <a:sym typeface="Wingdings" pitchFamily="2" charset="2"/>
              </a:rPr>
              <a:t>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4724400" y="2571690"/>
            <a:ext cx="381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C00000"/>
                </a:solidFill>
                <a:sym typeface="Wingdings" pitchFamily="2" charset="2"/>
              </a:rPr>
              <a:t>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5257800" y="2971800"/>
            <a:ext cx="381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sym typeface="Wingdings"/>
              </a:rPr>
              <a:t>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>
            <a:off x="4343400" y="3622183"/>
            <a:ext cx="381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sym typeface="Wingdings"/>
              </a:rPr>
              <a:t>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31" name="Прямоугольник 30"/>
          <p:cNvSpPr>
            <a:spLocks noChangeArrowheads="1"/>
          </p:cNvSpPr>
          <p:nvPr/>
        </p:nvSpPr>
        <p:spPr bwMode="auto">
          <a:xfrm>
            <a:off x="4610100" y="4275391"/>
            <a:ext cx="381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sym typeface="Wingdings"/>
              </a:rPr>
              <a:t>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32" name="Прямоугольник 31"/>
          <p:cNvSpPr>
            <a:spLocks noChangeArrowheads="1"/>
          </p:cNvSpPr>
          <p:nvPr/>
        </p:nvSpPr>
        <p:spPr bwMode="auto">
          <a:xfrm>
            <a:off x="4719570" y="4993783"/>
            <a:ext cx="381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sym typeface="Wingdings"/>
              </a:rPr>
              <a:t></a:t>
            </a:r>
            <a:endParaRPr lang="ru-RU" sz="2000" dirty="0">
              <a:solidFill>
                <a:srgbClr val="C00000"/>
              </a:solidFill>
            </a:endParaRPr>
          </a:p>
        </p:txBody>
      </p:sp>
      <p:pic>
        <p:nvPicPr>
          <p:cNvPr id="35" name="Рисунок 8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95400" y="4419600"/>
            <a:ext cx="312342" cy="30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Рисунок 8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81200" y="4267200"/>
            <a:ext cx="31083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Рисунок 8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38400" y="4191000"/>
            <a:ext cx="304800" cy="298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Рисунок 8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43200" y="4419600"/>
            <a:ext cx="31083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Documents and Settings\Дмитрий Александрови\Рабочий стол\Новая папка (12)\aldU_GNxr6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914400"/>
            <a:ext cx="692778" cy="879212"/>
          </a:xfrm>
          <a:prstGeom prst="rect">
            <a:avLst/>
          </a:prstGeom>
          <a:noFill/>
        </p:spPr>
      </p:pic>
      <p:pic>
        <p:nvPicPr>
          <p:cNvPr id="14" name="Picture 2" descr="C:\Documents and Settings\Дмитрий Александрови\Рабочий стол\Новая папка (12)\k5ApeiM7gR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057400"/>
            <a:ext cx="5754039" cy="3825537"/>
          </a:xfrm>
          <a:prstGeom prst="rect">
            <a:avLst/>
          </a:prstGeom>
          <a:noFill/>
          <a:ln w="25400" cap="rnd">
            <a:noFill/>
            <a:prstDash val="sysDot"/>
          </a:ln>
        </p:spPr>
      </p:pic>
      <p:sp>
        <p:nvSpPr>
          <p:cNvPr id="79" name="Shape 79"/>
          <p:cNvSpPr/>
          <p:nvPr/>
        </p:nvSpPr>
        <p:spPr>
          <a:xfrm>
            <a:off x="381000" y="533400"/>
            <a:ext cx="2883694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РЕЗУЛЬТАТЫ</a:t>
            </a:r>
            <a:endParaRPr lang="ru-RU" sz="30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2667000" y="1428736"/>
            <a:ext cx="5853496" cy="1154162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ru-RU" sz="300" b="1" dirty="0" smtClean="0"/>
              <a:t> </a:t>
            </a:r>
          </a:p>
          <a:p>
            <a:pPr algn="ctr"/>
            <a:r>
              <a:rPr lang="ru-RU" sz="2200" b="1" dirty="0" smtClean="0"/>
              <a:t>СОЦИАЛЬНО-ПЕДАГОГИЧЕСКАЯ АКЦИЯ</a:t>
            </a:r>
          </a:p>
          <a:p>
            <a:pPr algn="ctr"/>
            <a:r>
              <a:rPr lang="ru-RU" sz="2200" b="1" dirty="0" smtClean="0">
                <a:latin typeface="+mn-lt"/>
              </a:rPr>
              <a:t>ПРОВЕДЕНА</a:t>
            </a:r>
          </a:p>
          <a:p>
            <a:pPr algn="ctr"/>
            <a:r>
              <a:rPr lang="ru-RU" sz="2200" b="1" dirty="0" smtClean="0">
                <a:latin typeface="+mn-lt"/>
              </a:rPr>
              <a:t>два раза в год (октябрь </a:t>
            </a:r>
            <a:r>
              <a:rPr lang="ru-RU" sz="2200" b="1" smtClean="0">
                <a:latin typeface="+mn-lt"/>
              </a:rPr>
              <a:t>и </a:t>
            </a:r>
            <a:r>
              <a:rPr lang="ru-RU" sz="2200" b="1" smtClean="0">
                <a:latin typeface="+mn-lt"/>
              </a:rPr>
              <a:t>апрель</a:t>
            </a:r>
            <a:r>
              <a:rPr lang="ru-RU" sz="2200" b="1" smtClean="0">
                <a:latin typeface="+mn-lt"/>
              </a:rPr>
              <a:t>)</a:t>
            </a:r>
            <a:endParaRPr lang="ru-RU" sz="2200" b="1" dirty="0">
              <a:latin typeface="+mn-lt"/>
            </a:endParaRPr>
          </a:p>
        </p:txBody>
      </p:sp>
      <p:sp>
        <p:nvSpPr>
          <p:cNvPr id="8" name="Shape 68"/>
          <p:cNvSpPr>
            <a:spLocks noChangeArrowheads="1"/>
          </p:cNvSpPr>
          <p:nvPr/>
        </p:nvSpPr>
        <p:spPr bwMode="auto">
          <a:xfrm>
            <a:off x="6172353" y="3129081"/>
            <a:ext cx="433388" cy="369332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45719" rIns="45719"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pitchFamily="34" charset="0"/>
                <a:cs typeface="Helvetica" pitchFamily="34" charset="0"/>
                <a:sym typeface="Wingdings 3" pitchFamily="18" charset="2"/>
              </a:rPr>
              <a:t></a:t>
            </a:r>
            <a:endParaRPr lang="ru-RU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pitchFamily="34" charset="0"/>
              <a:cs typeface="Helvetica" pitchFamily="34" charset="0"/>
              <a:sym typeface="Helvetica" pitchFamily="34" charset="0"/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4876800" y="2813447"/>
            <a:ext cx="3657600" cy="615553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700" b="1" u="sng" dirty="0" smtClean="0"/>
              <a:t>не</a:t>
            </a:r>
            <a:r>
              <a:rPr lang="ru-RU" sz="1700" b="1" dirty="0" smtClean="0"/>
              <a:t> менее 1000 жителей г. Перми приняли участие в акции</a:t>
            </a:r>
            <a:endParaRPr lang="ru-RU" sz="1700" b="1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791200" y="4004739"/>
            <a:ext cx="2743200" cy="1138773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700" b="1" dirty="0" smtClean="0"/>
              <a:t>акция прошла </a:t>
            </a:r>
          </a:p>
          <a:p>
            <a:pPr algn="ctr"/>
            <a:r>
              <a:rPr lang="ru-RU" sz="1700" b="1" dirty="0" smtClean="0"/>
              <a:t>минимум </a:t>
            </a:r>
          </a:p>
          <a:p>
            <a:pPr algn="ctr"/>
            <a:r>
              <a:rPr lang="ru-RU" sz="1700" b="1" dirty="0" smtClean="0"/>
              <a:t>на 20 площадках</a:t>
            </a:r>
          </a:p>
          <a:p>
            <a:pPr algn="ctr"/>
            <a:r>
              <a:rPr lang="ru-RU" sz="1700" b="1" dirty="0" smtClean="0"/>
              <a:t>во всех районах города</a:t>
            </a: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4495800" y="5486400"/>
            <a:ext cx="4038599" cy="769441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200" b="1" dirty="0" smtClean="0"/>
              <a:t>ребрендинг </a:t>
            </a:r>
          </a:p>
          <a:p>
            <a:pPr algn="ctr"/>
            <a:r>
              <a:rPr lang="ru-RU" sz="2200" b="1" dirty="0" smtClean="0"/>
              <a:t>понятия </a:t>
            </a:r>
            <a:r>
              <a:rPr lang="en-US" sz="2200" b="1" dirty="0" smtClean="0"/>
              <a:t>“</a:t>
            </a:r>
            <a:r>
              <a:rPr lang="ru-RU" sz="2200" b="1" dirty="0" smtClean="0"/>
              <a:t>Пермская школа</a:t>
            </a:r>
            <a:r>
              <a:rPr lang="en-US" sz="2200" b="1" dirty="0" smtClean="0"/>
              <a:t>”</a:t>
            </a:r>
            <a:endParaRPr lang="ru-RU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52854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Documents and Settings\Дмитрий Александрови\Рабочий стол\Новая папка (12)\nnwrDopngJ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428736"/>
            <a:ext cx="720504" cy="914400"/>
          </a:xfrm>
          <a:prstGeom prst="rect">
            <a:avLst/>
          </a:prstGeom>
          <a:noFill/>
        </p:spPr>
      </p:pic>
      <p:sp>
        <p:nvSpPr>
          <p:cNvPr id="79" name="Shape 79"/>
          <p:cNvSpPr/>
          <p:nvPr/>
        </p:nvSpPr>
        <p:spPr>
          <a:xfrm>
            <a:off x="2438400" y="457200"/>
            <a:ext cx="42672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wrap="square" lIns="45719" rIns="45719">
            <a:spAutoFit/>
          </a:bodyPr>
          <a:lstStyle/>
          <a:p>
            <a:pPr algn="ctr">
              <a:defRPr/>
            </a:pP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ПЕРСПЕКТИВЫ РАЗВИТИЯ ПРОЕКТА</a:t>
            </a:r>
            <a:endParaRPr lang="ru-RU" sz="3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pic>
        <p:nvPicPr>
          <p:cNvPr id="1027" name="Picture 3" descr="F:\моё\54dcb5ea-01c9-a4bc-01c9-a4b3c85a4130.photo.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905000"/>
            <a:ext cx="5905500" cy="3943350"/>
          </a:xfrm>
          <a:prstGeom prst="rect">
            <a:avLst/>
          </a:prstGeom>
          <a:noFill/>
          <a:ln w="25400" cap="rnd">
            <a:solidFill>
              <a:srgbClr val="C00000"/>
            </a:solidFill>
            <a:prstDash val="sysDot"/>
          </a:ln>
        </p:spPr>
      </p:pic>
      <p:sp>
        <p:nvSpPr>
          <p:cNvPr id="14" name="Прямоугольник 13"/>
          <p:cNvSpPr/>
          <p:nvPr/>
        </p:nvSpPr>
        <p:spPr>
          <a:xfrm>
            <a:off x="4419600" y="4953000"/>
            <a:ext cx="304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b="1" dirty="0" smtClean="0">
                <a:solidFill>
                  <a:srgbClr val="C00000"/>
                </a:solidFill>
              </a:rPr>
              <a:t>РАСШИРЕНИЕ</a:t>
            </a:r>
          </a:p>
          <a:p>
            <a:pPr algn="just"/>
            <a:endParaRPr lang="ru-RU" sz="300" dirty="0" smtClean="0">
              <a:solidFill>
                <a:srgbClr val="C00000"/>
              </a:solidFill>
            </a:endParaRPr>
          </a:p>
          <a:p>
            <a:pPr algn="ctr"/>
            <a:r>
              <a:rPr lang="ru-RU" sz="1500" b="1" dirty="0" smtClean="0">
                <a:solidFill>
                  <a:srgbClr val="C00000"/>
                </a:solidFill>
              </a:rPr>
              <a:t>МАСШТАБА АКЦИИ </a:t>
            </a:r>
            <a:endParaRPr lang="ru-RU" sz="1500" dirty="0" smtClean="0">
              <a:solidFill>
                <a:srgbClr val="C00000"/>
              </a:solidFill>
            </a:endParaRPr>
          </a:p>
          <a:p>
            <a:pPr algn="ctr"/>
            <a:r>
              <a:rPr lang="ru-RU" sz="1500" b="1" dirty="0" smtClean="0">
                <a:solidFill>
                  <a:srgbClr val="C00000"/>
                </a:solidFill>
              </a:rPr>
              <a:t>ДО ФЕДЕРАЛЬНОГО УРОВНЯ</a:t>
            </a:r>
            <a:endParaRPr lang="ru-RU" sz="15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1537</TotalTime>
  <Words>160</Words>
  <Application>Microsoft Office PowerPoint</Application>
  <PresentationFormat>Экран (4:3)</PresentationFormat>
  <Paragraphs>70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School84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Ученик</dc:creator>
  <cp:lastModifiedBy>User</cp:lastModifiedBy>
  <cp:revision>137</cp:revision>
  <dcterms:created xsi:type="dcterms:W3CDTF">2014-11-11T13:40:32Z</dcterms:created>
  <dcterms:modified xsi:type="dcterms:W3CDTF">2015-12-24T21:01:27Z</dcterms:modified>
</cp:coreProperties>
</file>