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4" r:id="rId7"/>
    <p:sldId id="266" r:id="rId8"/>
    <p:sldId id="267" r:id="rId9"/>
    <p:sldId id="268" r:id="rId10"/>
    <p:sldId id="270" r:id="rId11"/>
    <p:sldId id="271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81" autoAdjust="0"/>
  </p:normalViewPr>
  <p:slideViewPr>
    <p:cSldViewPr>
      <p:cViewPr varScale="1">
        <p:scale>
          <a:sx n="35" d="100"/>
          <a:sy n="35" d="100"/>
        </p:scale>
        <p:origin x="-100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44727"/>
            <a:ext cx="7772400" cy="1470025"/>
          </a:xfrm>
        </p:spPr>
        <p:txBody>
          <a:bodyPr/>
          <a:lstStyle/>
          <a:p>
            <a:r>
              <a:rPr lang="ru-RU" dirty="0" smtClean="0"/>
              <a:t>Годовая проверочная работа для 4-го класса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9</a:t>
            </a:r>
            <a:r>
              <a:rPr lang="ru-RU" b="1" dirty="0" smtClean="0"/>
              <a:t> </a:t>
            </a:r>
            <a:r>
              <a:rPr lang="ru-RU" b="1" dirty="0" smtClean="0"/>
              <a:t>вопрос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714489"/>
            <a:ext cx="3929090" cy="442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1 вариант</a:t>
            </a:r>
          </a:p>
          <a:p>
            <a:pPr algn="ctr"/>
            <a:endParaRPr lang="ru-RU" sz="2000" b="1" dirty="0" smtClean="0"/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ea typeface="Calibri"/>
                <a:cs typeface="Times New Roman"/>
              </a:rPr>
              <a:t>Что является</a:t>
            </a:r>
            <a:r>
              <a:rPr lang="ru-RU" sz="2200" i="1" dirty="0" smtClean="0">
                <a:ea typeface="Calibri"/>
                <a:cs typeface="Times New Roman"/>
              </a:rPr>
              <a:t> </a:t>
            </a:r>
            <a:r>
              <a:rPr lang="ru-RU" sz="2200" dirty="0" smtClean="0">
                <a:ea typeface="Calibri"/>
                <a:cs typeface="Times New Roman"/>
              </a:rPr>
              <a:t>главной мыслью любого музыкального сочинения, его лицом, его сутью, его душой?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ea typeface="Calibri"/>
              <a:cs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 smtClean="0">
                <a:ea typeface="Calibri"/>
                <a:cs typeface="Times New Roman"/>
              </a:rPr>
              <a:t>Композитор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 smtClean="0">
                <a:ea typeface="Calibri"/>
                <a:cs typeface="Times New Roman"/>
              </a:rPr>
              <a:t>Слова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 smtClean="0">
                <a:ea typeface="Calibri"/>
                <a:cs typeface="Times New Roman"/>
              </a:rPr>
              <a:t>Музыкальный инструмент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 smtClean="0">
                <a:ea typeface="Calibri"/>
                <a:cs typeface="Times New Roman"/>
              </a:rPr>
              <a:t>Мелодия</a:t>
            </a:r>
            <a:endParaRPr lang="ru-RU" sz="2200" dirty="0"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4876" y="1714488"/>
            <a:ext cx="39290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2 вариант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Кто является творцом музыки? </a:t>
            </a:r>
            <a:r>
              <a:rPr lang="ru-RU" sz="2800" i="1" dirty="0" smtClean="0"/>
              <a:t>(выберите 2 правильных ответа)</a:t>
            </a:r>
          </a:p>
          <a:p>
            <a:pPr algn="ctr"/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Писатель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Поэт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Композитор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Музыкант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10 </a:t>
            </a:r>
            <a:r>
              <a:rPr lang="ru-RU" b="1" dirty="0" smtClean="0"/>
              <a:t>вопрос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714489"/>
            <a:ext cx="39290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1 вариант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Каких </a:t>
            </a:r>
            <a:r>
              <a:rPr lang="ru-RU" sz="2800" dirty="0" smtClean="0"/>
              <a:t>композиторов вы </a:t>
            </a:r>
            <a:r>
              <a:rPr lang="ru-RU" sz="2800" dirty="0" smtClean="0"/>
              <a:t>узнали в этом году на уроках музыки? Перечислите их имена.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4876" y="1714488"/>
            <a:ext cx="39290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2 вариант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Каких композиторов вы узнали в этом году на уроках музыки? Перечислите их имена.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en-US" b="1" dirty="0" smtClean="0"/>
              <a:t>II </a:t>
            </a:r>
            <a:r>
              <a:rPr lang="ru-RU" b="1" dirty="0" smtClean="0"/>
              <a:t>часть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1071546"/>
            <a:ext cx="778674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2600" b="1" dirty="0" smtClean="0"/>
              <a:t>Общее для двух вариантов задание:</a:t>
            </a:r>
          </a:p>
          <a:p>
            <a:pPr marL="457200" indent="-457200" algn="ctr"/>
            <a:r>
              <a:rPr lang="ru-RU" sz="2600" b="1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600" dirty="0" smtClean="0"/>
              <a:t>послушайте музыку;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600" dirty="0" smtClean="0"/>
              <a:t>придумайте свое название для этой композиции;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600" dirty="0" smtClean="0"/>
              <a:t>опишите эту музыку с помощью </a:t>
            </a:r>
            <a:r>
              <a:rPr lang="ru-RU" sz="3200" b="1" dirty="0" smtClean="0"/>
              <a:t>5</a:t>
            </a:r>
            <a:r>
              <a:rPr lang="ru-RU" sz="2600" dirty="0" smtClean="0"/>
              <a:t> прилагательных (нельзя использовать слова </a:t>
            </a:r>
            <a:r>
              <a:rPr lang="ru-RU" sz="2600" i="1" dirty="0" smtClean="0"/>
              <a:t>красивая</a:t>
            </a:r>
            <a:r>
              <a:rPr lang="ru-RU" sz="2600" dirty="0" smtClean="0"/>
              <a:t>, </a:t>
            </a:r>
            <a:r>
              <a:rPr lang="ru-RU" sz="2600" i="1" dirty="0" smtClean="0"/>
              <a:t>грустная</a:t>
            </a:r>
            <a:r>
              <a:rPr lang="ru-RU" sz="2600" dirty="0" smtClean="0"/>
              <a:t>, </a:t>
            </a:r>
            <a:r>
              <a:rPr lang="ru-RU" sz="2600" i="1" dirty="0" smtClean="0"/>
              <a:t>веселая</a:t>
            </a:r>
            <a:r>
              <a:rPr lang="ru-RU" sz="2600" dirty="0" smtClean="0"/>
              <a:t>, </a:t>
            </a:r>
            <a:r>
              <a:rPr lang="ru-RU" sz="2600" i="1" dirty="0" smtClean="0"/>
              <a:t>хорошая</a:t>
            </a:r>
            <a:r>
              <a:rPr lang="ru-RU" sz="2600" dirty="0" smtClean="0"/>
              <a:t>, </a:t>
            </a:r>
            <a:r>
              <a:rPr lang="ru-RU" sz="2600" i="1" dirty="0" smtClean="0"/>
              <a:t>музыкальная</a:t>
            </a:r>
            <a:r>
              <a:rPr lang="ru-RU" sz="2600" dirty="0" smtClean="0"/>
              <a:t>);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600" dirty="0" smtClean="0"/>
              <a:t>определите, какой музыкальный инструмент ее исполняет (один или несколько);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600" dirty="0" smtClean="0"/>
              <a:t>подберите 5 цветов, которые соответствуют характеру и настроению музыки;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600" dirty="0" smtClean="0"/>
              <a:t>изобразите свое впечатление от этой музыки с помощью </a:t>
            </a:r>
            <a:r>
              <a:rPr lang="ru-RU" sz="2600" dirty="0" smtClean="0"/>
              <a:t>рисунка (</a:t>
            </a:r>
            <a:r>
              <a:rPr lang="en-US" sz="2600" dirty="0" smtClean="0"/>
              <a:t>bonus)</a:t>
            </a:r>
            <a:r>
              <a:rPr lang="ru-RU" sz="2600" dirty="0" smtClean="0"/>
              <a:t>.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1 вопрос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714489"/>
            <a:ext cx="39290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1 вариант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Торжественная песня, которую исполняют стоя. Это…</a:t>
            </a:r>
          </a:p>
          <a:p>
            <a:pPr algn="ctr"/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Ария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Гимн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Частушка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Серенада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43438" y="1714488"/>
            <a:ext cx="39290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2 вариант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Сколько человек участвует в исполнении квартета?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ru-RU" b="1" dirty="0" smtClean="0"/>
              <a:t>2 вопрос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1071546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Общее для двух вариантов задание: </a:t>
            </a:r>
            <a:r>
              <a:rPr lang="ru-RU" sz="2400" dirty="0" smtClean="0"/>
              <a:t>разгадайте ребус</a:t>
            </a:r>
            <a:endParaRPr lang="ru-RU" sz="2400" dirty="0"/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/>
          <a:srcRect r="5911"/>
          <a:stretch>
            <a:fillRect/>
          </a:stretch>
        </p:blipFill>
        <p:spPr bwMode="auto">
          <a:xfrm>
            <a:off x="500034" y="2000240"/>
            <a:ext cx="4219954" cy="160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Рисунок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024060"/>
            <a:ext cx="3717788" cy="1476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785786" y="4429132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Какое слово у вас получилось? Напишите, что это слово означает?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3 вопрос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714489"/>
            <a:ext cx="39290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1 вариант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В чьём исполнении звучит симфония?</a:t>
            </a:r>
          </a:p>
          <a:p>
            <a:pPr algn="ctr"/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Скрипка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Симфонический оркестр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Ансамбль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Волынка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43438" y="1714488"/>
            <a:ext cx="39290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2 вариант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Каким инструментом является фортепиано?</a:t>
            </a:r>
          </a:p>
          <a:p>
            <a:pPr algn="ctr"/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Клавишным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Духовым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Клавишно-струнно-ударным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Тяжелым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4 вопрос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714489"/>
            <a:ext cx="39290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Кто автор симфонической сюиты «Шехерезада»?</a:t>
            </a:r>
          </a:p>
          <a:p>
            <a:pPr algn="ctr"/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Чайковский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Григ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Римский-Корсаков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Мусоргский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5 вопрос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714489"/>
            <a:ext cx="39290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1 вариант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Самый большой струнный смычковый инструмент?</a:t>
            </a:r>
          </a:p>
          <a:p>
            <a:pPr algn="ctr"/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Контрабас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Колокол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Виолончель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Фортепиано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643438" y="1714488"/>
            <a:ext cx="39290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2 вариант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Самый большой ударный инструмент?</a:t>
            </a:r>
          </a:p>
          <a:p>
            <a:pPr algn="ctr"/>
            <a:endParaRPr lang="ru-RU" sz="2800" dirty="0" smtClean="0"/>
          </a:p>
          <a:p>
            <a:pPr algn="ctr"/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Барабан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Литавры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Орган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Колокол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6 </a:t>
            </a:r>
            <a:r>
              <a:rPr lang="ru-RU" b="1" dirty="0" smtClean="0"/>
              <a:t>вопрос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714489"/>
            <a:ext cx="39290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1 вариант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Послушайте музыкальный фрагмент. Укажите его название и автора.</a:t>
            </a:r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643438" y="1714488"/>
            <a:ext cx="39290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2 вариант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Послушайте музыкальный фрагмент. Укажите его название и автора.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7</a:t>
            </a:r>
            <a:r>
              <a:rPr lang="ru-RU" b="1" dirty="0" smtClean="0"/>
              <a:t> </a:t>
            </a:r>
            <a:r>
              <a:rPr lang="ru-RU" b="1" dirty="0" smtClean="0"/>
              <a:t>вопрос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714489"/>
            <a:ext cx="39290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1 вариант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Перескажите своими словами сюжет легенды об Орфее и Эвридике.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4876" y="1714488"/>
            <a:ext cx="39290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2 вариант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Перескажите своими словами сюжет легенды о флейте Пана.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8</a:t>
            </a:r>
            <a:r>
              <a:rPr lang="ru-RU" b="1" dirty="0" smtClean="0"/>
              <a:t> </a:t>
            </a:r>
            <a:r>
              <a:rPr lang="ru-RU" b="1" dirty="0" smtClean="0"/>
              <a:t>вопрос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643050"/>
            <a:ext cx="4143404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714489"/>
            <a:ext cx="392909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1 вариант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Какие еще мифы и легенды о музыке и музыкантах вы знаете? Перечислите как можно больше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4876" y="1714488"/>
            <a:ext cx="392909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2 вариант</a:t>
            </a:r>
          </a:p>
          <a:p>
            <a:pPr algn="ctr"/>
            <a:endParaRPr lang="ru-RU" sz="2800" b="1" dirty="0" smtClean="0"/>
          </a:p>
          <a:p>
            <a:pPr lvl="0" algn="ctr"/>
            <a:r>
              <a:rPr lang="ru-RU" sz="2800" dirty="0" smtClean="0">
                <a:solidFill>
                  <a:prstClr val="black"/>
                </a:solidFill>
              </a:rPr>
              <a:t>Какие еще мифы и легенды о музыке и музыкантах вы знаете? Перечислите как можно больше </a:t>
            </a:r>
          </a:p>
          <a:p>
            <a:pPr marL="514350" indent="-514350">
              <a:buFont typeface="+mj-lt"/>
              <a:buAutoNum type="arabicPeriod"/>
            </a:pPr>
            <a:endParaRPr lang="ru-RU" sz="2400" dirty="0" smtClean="0"/>
          </a:p>
          <a:p>
            <a:pPr marL="514350" indent="-514350">
              <a:buFont typeface="+mj-lt"/>
              <a:buAutoNum type="arabicPeriod"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363</Words>
  <Application>Microsoft Office PowerPoint</Application>
  <PresentationFormat>Экран (4:3)</PresentationFormat>
  <Paragraphs>113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Годовая проверочная работа для 4-го класса</vt:lpstr>
      <vt:lpstr>1 вопрос</vt:lpstr>
      <vt:lpstr>2 вопрос</vt:lpstr>
      <vt:lpstr>3 вопрос</vt:lpstr>
      <vt:lpstr>4 вопрос</vt:lpstr>
      <vt:lpstr>5 вопрос</vt:lpstr>
      <vt:lpstr>6 вопрос</vt:lpstr>
      <vt:lpstr>7 вопрос</vt:lpstr>
      <vt:lpstr>8 вопрос</vt:lpstr>
      <vt:lpstr>9 вопрос</vt:lpstr>
      <vt:lpstr>10 вопрос</vt:lpstr>
      <vt:lpstr>II часть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Проверочная работа на тему: ОПЕРА</dc:title>
  <cp:lastModifiedBy>Татьяна</cp:lastModifiedBy>
  <cp:revision>42</cp:revision>
  <dcterms:modified xsi:type="dcterms:W3CDTF">2016-05-10T05:10:58Z</dcterms:modified>
</cp:coreProperties>
</file>