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4" r:id="rId15"/>
    <p:sldId id="275" r:id="rId16"/>
    <p:sldId id="287" r:id="rId17"/>
    <p:sldId id="276" r:id="rId18"/>
    <p:sldId id="277" r:id="rId19"/>
    <p:sldId id="278" r:id="rId20"/>
    <p:sldId id="279" r:id="rId21"/>
    <p:sldId id="280" r:id="rId22"/>
    <p:sldId id="286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44727"/>
            <a:ext cx="7772400" cy="1470025"/>
          </a:xfrm>
        </p:spPr>
        <p:txBody>
          <a:bodyPr/>
          <a:lstStyle/>
          <a:p>
            <a:r>
              <a:rPr lang="ru-RU" dirty="0" smtClean="0"/>
              <a:t>Годовая проверочная работа для </a:t>
            </a:r>
            <a:r>
              <a:rPr lang="ru-RU" dirty="0" smtClean="0"/>
              <a:t>7-го </a:t>
            </a:r>
            <a:r>
              <a:rPr lang="ru-RU" dirty="0" smtClean="0"/>
              <a:t>класса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9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Перечислите, какие вы знаете вечные темы искусства. Какая из них, на ваш взгляд, является самой важной и актуальной? Почему?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1677779"/>
            <a:ext cx="3929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Перечислите, какие вы знаете вечные темы искусства. Какая из них, на ваш взгляд, является самой важной и актуальной?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10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290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a typeface="Calibri"/>
                <a:cs typeface="Times New Roman"/>
              </a:rPr>
              <a:t>Что такое плагиат и что такое художественное заимствование идеи? Чем они отличаются?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1714488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Что такое плагиат и что такое художественная копия? Чем они отличаются?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11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Как можно нарушить авторское право?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1714488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Как можно защититься от тех, кто пытается присвоить авторство на вашу работу себе?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12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Братья Люмьер – это …</a:t>
            </a:r>
          </a:p>
          <a:p>
            <a:pPr algn="ctr"/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Изобретатели фотографии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Отцы радио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Изобретатели кино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Отцы телевидения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1714488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Кино появилось …</a:t>
            </a:r>
          </a:p>
          <a:p>
            <a:pPr algn="ctr"/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 США в 20 веке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Во Франции в 19 веке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 России в 19 веке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 Англии в 20 веке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13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Один из самых первых фильмов назывался …</a:t>
            </a:r>
          </a:p>
          <a:p>
            <a:pPr algn="ctr"/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«Прибытие аэроплана»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«Железная дорога»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«Толпа на улице»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«Прибытие поезда»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1714488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Первые фильмы длились …</a:t>
            </a:r>
          </a:p>
          <a:p>
            <a:pPr algn="ctr"/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2-3 минуты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50 минут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50-60 секунд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15-20 секунд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14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Какие обязательные элементы должны быть у киноплаката?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1714488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Что такое «трейлер»? Перечислите его особенности.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43380"/>
            <a:ext cx="1152572" cy="162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837" y="4132274"/>
            <a:ext cx="1068965" cy="165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99510" y="4143380"/>
            <a:ext cx="112961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15</a:t>
            </a:r>
            <a:r>
              <a:rPr lang="ru-RU" b="1" dirty="0" smtClean="0"/>
              <a:t> вопрос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1285860"/>
            <a:ext cx="6500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Общее задание для двух вариантов: </a:t>
            </a:r>
          </a:p>
          <a:p>
            <a:pPr algn="ctr"/>
            <a:r>
              <a:rPr lang="ru-RU" sz="2800" dirty="0" smtClean="0"/>
              <a:t>Назовите автора этих картин. Когда и при каких обстоятельствах они были написаны? О чем эти картины?</a:t>
            </a:r>
            <a:endParaRPr lang="ru-RU" sz="2800" dirty="0" smtClean="0"/>
          </a:p>
        </p:txBody>
      </p:sp>
      <p:pic>
        <p:nvPicPr>
          <p:cNvPr id="1026" name="Picture 2" descr="H:\Общая папка\Искусство\Холокост\Нары 1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2000264" cy="2947056"/>
          </a:xfrm>
          <a:prstGeom prst="rect">
            <a:avLst/>
          </a:prstGeom>
          <a:noFill/>
        </p:spPr>
      </p:pic>
      <p:pic>
        <p:nvPicPr>
          <p:cNvPr id="1027" name="Picture 3" descr="H:\Общая папка\Искусство\Холокост\Без имени 19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0966" y="3500438"/>
            <a:ext cx="2138224" cy="2907985"/>
          </a:xfrm>
          <a:prstGeom prst="rect">
            <a:avLst/>
          </a:prstGeom>
          <a:noFill/>
        </p:spPr>
      </p:pic>
      <p:pic>
        <p:nvPicPr>
          <p:cNvPr id="1028" name="Picture 4" descr="H:\Общая папка\Искусство\Холокост\Талескотен 19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9350" y="3531335"/>
            <a:ext cx="3588930" cy="2898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16 </a:t>
            </a:r>
            <a:r>
              <a:rPr lang="ru-RU" b="1" dirty="0" smtClean="0"/>
              <a:t>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400" dirty="0" smtClean="0"/>
              <a:t>Выберите верное утверждение:</a:t>
            </a:r>
          </a:p>
          <a:p>
            <a:pPr algn="ctr"/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Первобытный человек обменивался информацией с помощью букв и цифр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Первобытные люди использовали искусственные красители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Основной сюжет наскальной живописи - охота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876" y="1714488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400" dirty="0" smtClean="0"/>
              <a:t>Выберите верное утверждение:</a:t>
            </a:r>
          </a:p>
          <a:p>
            <a:pPr algn="ctr"/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Первобытные люди могли донести любую информацию с помощью рисунка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Наскальные рисунки были крайне примитивными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Первобытные люди использовали бумагу для рисования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17 </a:t>
            </a:r>
            <a:r>
              <a:rPr lang="ru-RU" b="1" dirty="0" smtClean="0"/>
              <a:t>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600" dirty="0" smtClean="0"/>
              <a:t>Менгиры – это …</a:t>
            </a:r>
          </a:p>
          <a:p>
            <a:pPr marL="514350" indent="-514350"/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Отдельно стоящие каменные постройки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Несколько камней, расположенные по кругу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Сооружения в виде огромной столешницы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876" y="1714488"/>
            <a:ext cx="39290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600" dirty="0" smtClean="0"/>
              <a:t>Дольмен – это …</a:t>
            </a:r>
          </a:p>
          <a:p>
            <a:pPr algn="ctr"/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Несколько камней, расположенные по кругу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Сооружение в виде огромной столешницы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Отдельно стоящая каменная постройка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18 </a:t>
            </a:r>
            <a:r>
              <a:rPr lang="ru-RU" b="1" dirty="0" smtClean="0"/>
              <a:t>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600" dirty="0" smtClean="0"/>
              <a:t>Где находится всемирно известный </a:t>
            </a:r>
            <a:r>
              <a:rPr lang="ru-RU" sz="2600" i="1" dirty="0" smtClean="0"/>
              <a:t>кромлех</a:t>
            </a:r>
            <a:r>
              <a:rPr lang="ru-RU" sz="2600" dirty="0" smtClean="0"/>
              <a:t>? Как он называется? Для чего он был построен? Приведите несколько версий.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876" y="1714488"/>
            <a:ext cx="39290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600" dirty="0" smtClean="0"/>
              <a:t>Зачем первобытные люди занимались строительством </a:t>
            </a:r>
            <a:r>
              <a:rPr lang="ru-RU" sz="2600" i="1" dirty="0" smtClean="0"/>
              <a:t>менгиров</a:t>
            </a:r>
            <a:r>
              <a:rPr lang="ru-RU" sz="2600" dirty="0" smtClean="0"/>
              <a:t>, </a:t>
            </a:r>
            <a:r>
              <a:rPr lang="ru-RU" sz="2600" i="1" dirty="0" smtClean="0"/>
              <a:t>дольменов</a:t>
            </a:r>
            <a:r>
              <a:rPr lang="ru-RU" sz="2600" dirty="0" smtClean="0"/>
              <a:t> и </a:t>
            </a:r>
            <a:r>
              <a:rPr lang="ru-RU" sz="2600" i="1" dirty="0" smtClean="0"/>
              <a:t>кромлехов</a:t>
            </a:r>
            <a:r>
              <a:rPr lang="ru-RU" sz="2600" dirty="0" smtClean="0"/>
              <a:t>? Приведите несколько версий.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Что относится к материальным ценностям общества? Приведите как можно больше примеров.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1714488"/>
            <a:ext cx="3929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Что относится к духовным ценностям общества? Приведите как можно больше примеров.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19 </a:t>
            </a:r>
            <a:r>
              <a:rPr lang="ru-RU" b="1" dirty="0" smtClean="0"/>
              <a:t>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400" dirty="0" smtClean="0"/>
              <a:t>Какое искусство принято называть современным</a:t>
            </a:r>
            <a:r>
              <a:rPr lang="ru-RU" sz="2400" dirty="0" smtClean="0"/>
              <a:t>?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Искусство 20 века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Искусство 21 века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Искусство </a:t>
            </a:r>
            <a:r>
              <a:rPr lang="en-US" sz="2400" dirty="0" smtClean="0"/>
              <a:t>II </a:t>
            </a:r>
            <a:r>
              <a:rPr lang="ru-RU" sz="2400" dirty="0" smtClean="0"/>
              <a:t>половины 20 века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Искусство </a:t>
            </a:r>
            <a:r>
              <a:rPr lang="en-US" sz="2400" dirty="0" smtClean="0"/>
              <a:t>II </a:t>
            </a:r>
            <a:r>
              <a:rPr lang="ru-RU" sz="2400" dirty="0" smtClean="0"/>
              <a:t>половины 20 века и 21 века</a:t>
            </a:r>
            <a:endParaRPr lang="ru-RU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1714488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Перечислите известные вам виды современного искусства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20</a:t>
            </a:r>
            <a:r>
              <a:rPr lang="ru-RU" b="1" dirty="0" smtClean="0"/>
              <a:t> </a:t>
            </a:r>
            <a:r>
              <a:rPr lang="ru-RU" b="1" dirty="0" smtClean="0"/>
              <a:t>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Что такое </a:t>
            </a:r>
            <a:r>
              <a:rPr lang="ru-RU" sz="2800" i="1" dirty="0" smtClean="0"/>
              <a:t>инсталляция</a:t>
            </a:r>
            <a:r>
              <a:rPr lang="ru-RU" sz="2800" dirty="0" smtClean="0"/>
              <a:t>? </a:t>
            </a:r>
            <a:r>
              <a:rPr lang="ru-RU" sz="2800" dirty="0" smtClean="0"/>
              <a:t>Дайте определение, обозначьте ее особенности</a:t>
            </a:r>
            <a:r>
              <a:rPr lang="ru-RU" sz="26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876" y="1714488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Что такое </a:t>
            </a:r>
            <a:r>
              <a:rPr lang="ru-RU" sz="2800" i="1" dirty="0" smtClean="0"/>
              <a:t>перформанс</a:t>
            </a:r>
            <a:r>
              <a:rPr lang="ru-RU" sz="2800" dirty="0" smtClean="0"/>
              <a:t>? </a:t>
            </a:r>
            <a:r>
              <a:rPr lang="ru-RU" sz="2800" dirty="0" smtClean="0"/>
              <a:t>Дайте определение, обозначьте </a:t>
            </a:r>
            <a:r>
              <a:rPr lang="ru-RU" sz="2800" dirty="0" smtClean="0"/>
              <a:t>его </a:t>
            </a:r>
            <a:r>
              <a:rPr lang="ru-RU" sz="2800" dirty="0" smtClean="0"/>
              <a:t>особенности.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21 вопрос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1445959"/>
            <a:ext cx="6500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Общее задание для двух вариантов: </a:t>
            </a:r>
          </a:p>
          <a:p>
            <a:pPr algn="ctr"/>
            <a:r>
              <a:rPr lang="ru-RU" sz="3200" dirty="0" smtClean="0"/>
              <a:t>в 5-6 предложениях </a:t>
            </a:r>
            <a:r>
              <a:rPr lang="ru-RU" sz="3200" dirty="0" smtClean="0"/>
              <a:t>объясните, в чем состоят главные отличия современного искусства от традиционного?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22 вопрос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28" y="1445959"/>
            <a:ext cx="6500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Общее задание для двух вариантов: </a:t>
            </a:r>
          </a:p>
          <a:p>
            <a:pPr algn="ctr"/>
            <a:r>
              <a:rPr lang="ru-RU" sz="3200" dirty="0" smtClean="0"/>
              <a:t>в 5-6 предложениях расскажите, какой именно урок по искусству в </a:t>
            </a:r>
            <a:r>
              <a:rPr lang="ru-RU" sz="3200" smtClean="0"/>
              <a:t>этом году вам </a:t>
            </a:r>
            <a:r>
              <a:rPr lang="ru-RU" sz="3200" dirty="0" smtClean="0"/>
              <a:t>запомнился больше всего.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ru-RU" b="1" dirty="0" smtClean="0"/>
              <a:t>2 вопрос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287836"/>
            <a:ext cx="7786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Общее для двух вариантов задание: </a:t>
            </a:r>
          </a:p>
          <a:p>
            <a:pPr algn="ctr"/>
            <a:r>
              <a:rPr lang="ru-RU" sz="3200" dirty="0" smtClean="0"/>
              <a:t>какие два слова очень близки и по написанию, и по звучанию слову «искусство»? Вспомните и запишите их. Почему эти слова связаны с названием нашего предмета?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Перечислите известные вам виды искусства.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714488"/>
            <a:ext cx="3929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Какой вид искусства самый древний из представленных?</a:t>
            </a:r>
          </a:p>
          <a:p>
            <a:pPr algn="ctr"/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Литература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Театр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Графика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Кино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Какой вид искусства самый молодой из представленных?</a:t>
            </a:r>
          </a:p>
          <a:p>
            <a:pPr algn="ctr"/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Живопись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Фотография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Театр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Кино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714488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Перечислите известные вам виды искусства.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800" dirty="0" smtClean="0"/>
              <a:t>Выберите неверное утверждение:</a:t>
            </a:r>
          </a:p>
          <a:p>
            <a:pPr algn="ctr"/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Театр появился в эпоху Средневековья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Архитектура возникла в первобытное время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Кино появилось на рубеже 19 и 20 веков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Первые художники не использовали бумагу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1714488"/>
            <a:ext cx="39290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800" dirty="0" smtClean="0"/>
              <a:t>Выберите неверное утверждение</a:t>
            </a:r>
          </a:p>
          <a:p>
            <a:pPr algn="ctr"/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Театр появился в Древней Греции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Архитектура возникла в Древнем Египте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Отцами кино являются братья Люмьер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В начале все фильмы были черно-белыми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6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Какой это вид искусства?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1714488"/>
            <a:ext cx="3929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lvl="0" algn="ctr"/>
            <a:r>
              <a:rPr lang="ru-RU" sz="2800" dirty="0" smtClean="0"/>
              <a:t>Как называется этот вид искусства?</a:t>
            </a:r>
          </a:p>
        </p:txBody>
      </p:sp>
      <p:pic>
        <p:nvPicPr>
          <p:cNvPr id="1026" name="Picture 2" descr="H:\Общая папка\Искусство\Вводный урок\2 Виды искусства\2б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001" y="3786190"/>
            <a:ext cx="2877057" cy="2054219"/>
          </a:xfrm>
          <a:prstGeom prst="rect">
            <a:avLst/>
          </a:prstGeom>
          <a:noFill/>
        </p:spPr>
      </p:pic>
      <p:pic>
        <p:nvPicPr>
          <p:cNvPr id="1027" name="Picture 3" descr="H:\Общая папка\Искусство\Вводный урок\2 Виды искусства\5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067" y="3770316"/>
            <a:ext cx="2819395" cy="21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7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Перечислите известные вам новые чудеса света. Какое из них есть и в старом списке?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43438" y="1714488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Перечислите известные вам древние чудеса света. Какое из них есть и в новом списке?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8 вопрос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4143404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14489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Какое чудо света является самым </a:t>
            </a:r>
            <a:r>
              <a:rPr lang="ru-RU" sz="2800" dirty="0" smtClean="0"/>
              <a:t>большим по размеру</a:t>
            </a:r>
            <a:r>
              <a:rPr lang="ru-RU" sz="2800" dirty="0" smtClean="0"/>
              <a:t>? </a:t>
            </a:r>
            <a:r>
              <a:rPr lang="ru-RU" sz="2800" dirty="0" smtClean="0"/>
              <a:t>Где оно находится?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1714488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 вариант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Какое чудо света является самым современным? Где оно находится?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772</Words>
  <PresentationFormat>Экран (4:3)</PresentationFormat>
  <Paragraphs>200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Годовая проверочная работа для 7-го класса</vt:lpstr>
      <vt:lpstr>1 вопрос</vt:lpstr>
      <vt:lpstr>2 вопрос</vt:lpstr>
      <vt:lpstr>3 вопрос</vt:lpstr>
      <vt:lpstr>4 вопрос</vt:lpstr>
      <vt:lpstr>5 вопрос</vt:lpstr>
      <vt:lpstr>6 вопрос</vt:lpstr>
      <vt:lpstr>7 вопрос</vt:lpstr>
      <vt:lpstr>8 вопрос</vt:lpstr>
      <vt:lpstr>9 вопрос</vt:lpstr>
      <vt:lpstr>10 вопрос</vt:lpstr>
      <vt:lpstr>11 вопрос</vt:lpstr>
      <vt:lpstr>12 вопрос</vt:lpstr>
      <vt:lpstr>13 вопрос</vt:lpstr>
      <vt:lpstr>14 вопрос</vt:lpstr>
      <vt:lpstr>15 вопрос</vt:lpstr>
      <vt:lpstr>16 вопрос</vt:lpstr>
      <vt:lpstr>17 вопрос</vt:lpstr>
      <vt:lpstr>18 вопрос</vt:lpstr>
      <vt:lpstr>19 вопрос</vt:lpstr>
      <vt:lpstr>20 вопрос</vt:lpstr>
      <vt:lpstr>21 вопрос</vt:lpstr>
      <vt:lpstr>22 вопрос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Проверочная работа на тему: ОПЕРА</dc:title>
  <cp:lastModifiedBy>User</cp:lastModifiedBy>
  <cp:revision>54</cp:revision>
  <dcterms:modified xsi:type="dcterms:W3CDTF">2015-05-21T20:02:17Z</dcterms:modified>
</cp:coreProperties>
</file>